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4" r:id="rId6"/>
    <p:sldId id="265" r:id="rId7"/>
    <p:sldId id="257" r:id="rId8"/>
    <p:sldId id="263" r:id="rId9"/>
    <p:sldId id="261" r:id="rId10"/>
    <p:sldId id="259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62" r:id="rId22"/>
    <p:sldId id="279" r:id="rId23"/>
    <p:sldId id="278" r:id="rId24"/>
    <p:sldId id="280" r:id="rId25"/>
    <p:sldId id="282" r:id="rId26"/>
    <p:sldId id="283" r:id="rId27"/>
    <p:sldId id="258" r:id="rId28"/>
    <p:sldId id="260" r:id="rId29"/>
    <p:sldId id="284" r:id="rId30"/>
    <p:sldId id="26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EB89D3-726F-4B04-9F99-3A50B91400D9}" v="27" dt="2021-08-19T16:31:59.8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608"/>
    <p:restoredTop sz="94663"/>
  </p:normalViewPr>
  <p:slideViewPr>
    <p:cSldViewPr snapToGrid="0" snapToObjects="1">
      <p:cViewPr varScale="1">
        <p:scale>
          <a:sx n="81" d="100"/>
          <a:sy n="81" d="100"/>
        </p:scale>
        <p:origin x="10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a Ouellette" userId="S::mia.ouellette@yesnet.yk.ca::65bb7783-5a7a-4c87-b7c0-82d0844a24fe" providerId="AD" clId="Web-{BEEB89D3-726F-4B04-9F99-3A50B91400D9}"/>
    <pc:docChg chg="modSld">
      <pc:chgData name="Mia Ouellette" userId="S::mia.ouellette@yesnet.yk.ca::65bb7783-5a7a-4c87-b7c0-82d0844a24fe" providerId="AD" clId="Web-{BEEB89D3-726F-4B04-9F99-3A50B91400D9}" dt="2021-08-19T16:31:59.837" v="18" actId="20577"/>
      <pc:docMkLst>
        <pc:docMk/>
      </pc:docMkLst>
      <pc:sldChg chg="modSp">
        <pc:chgData name="Mia Ouellette" userId="S::mia.ouellette@yesnet.yk.ca::65bb7783-5a7a-4c87-b7c0-82d0844a24fe" providerId="AD" clId="Web-{BEEB89D3-726F-4B04-9F99-3A50B91400D9}" dt="2021-08-19T16:30:05.680" v="5" actId="20577"/>
        <pc:sldMkLst>
          <pc:docMk/>
          <pc:sldMk cId="1179013813" sldId="256"/>
        </pc:sldMkLst>
        <pc:spChg chg="mod">
          <ac:chgData name="Mia Ouellette" userId="S::mia.ouellette@yesnet.yk.ca::65bb7783-5a7a-4c87-b7c0-82d0844a24fe" providerId="AD" clId="Web-{BEEB89D3-726F-4B04-9F99-3A50B91400D9}" dt="2021-08-19T16:30:05.680" v="5" actId="20577"/>
          <ac:spMkLst>
            <pc:docMk/>
            <pc:sldMk cId="1179013813" sldId="256"/>
            <ac:spMk id="3" creationId="{23AC6750-E0F8-414D-8387-750BD4DC1861}"/>
          </ac:spMkLst>
        </pc:spChg>
      </pc:sldChg>
      <pc:sldChg chg="modSp">
        <pc:chgData name="Mia Ouellette" userId="S::mia.ouellette@yesnet.yk.ca::65bb7783-5a7a-4c87-b7c0-82d0844a24fe" providerId="AD" clId="Web-{BEEB89D3-726F-4B04-9F99-3A50B91400D9}" dt="2021-08-19T16:31:59.837" v="18" actId="20577"/>
        <pc:sldMkLst>
          <pc:docMk/>
          <pc:sldMk cId="892516979" sldId="259"/>
        </pc:sldMkLst>
        <pc:spChg chg="mod">
          <ac:chgData name="Mia Ouellette" userId="S::mia.ouellette@yesnet.yk.ca::65bb7783-5a7a-4c87-b7c0-82d0844a24fe" providerId="AD" clId="Web-{BEEB89D3-726F-4B04-9F99-3A50B91400D9}" dt="2021-08-19T16:31:59.837" v="18" actId="20577"/>
          <ac:spMkLst>
            <pc:docMk/>
            <pc:sldMk cId="892516979" sldId="259"/>
            <ac:spMk id="3" creationId="{7E8A29D0-2648-9A4C-B18B-083BDC89B18A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86D00D-1662-4D50-BE53-E4974E55EE95}" type="doc">
      <dgm:prSet loTypeId="urn:microsoft.com/office/officeart/2008/layout/LinedList" loCatId="list" qsTypeId="urn:microsoft.com/office/officeart/2005/8/quickstyle/simple4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C175B86A-397D-4BF1-AC0B-81C5A4C354D1}">
      <dgm:prSet/>
      <dgm:spPr/>
      <dgm:t>
        <a:bodyPr/>
        <a:lstStyle/>
        <a:p>
          <a:r>
            <a:rPr lang="en-US"/>
            <a:t>Students can make their own decisions about seeing a counsellor in high school.</a:t>
          </a:r>
        </a:p>
      </dgm:t>
    </dgm:pt>
    <dgm:pt modelId="{AAF4EB38-1A04-430E-9F9F-D32D141FDF2A}" type="parTrans" cxnId="{B8D1AA89-F1CC-4229-8235-4EA0C3E09069}">
      <dgm:prSet/>
      <dgm:spPr/>
      <dgm:t>
        <a:bodyPr/>
        <a:lstStyle/>
        <a:p>
          <a:endParaRPr lang="en-US"/>
        </a:p>
      </dgm:t>
    </dgm:pt>
    <dgm:pt modelId="{B237082A-5F5F-4D80-ABB4-1A4424C41D2C}" type="sibTrans" cxnId="{B8D1AA89-F1CC-4229-8235-4EA0C3E09069}">
      <dgm:prSet/>
      <dgm:spPr/>
      <dgm:t>
        <a:bodyPr/>
        <a:lstStyle/>
        <a:p>
          <a:endParaRPr lang="en-US"/>
        </a:p>
      </dgm:t>
    </dgm:pt>
    <dgm:pt modelId="{2F9F5026-BB21-48F7-824C-4E0EF7F04AEB}">
      <dgm:prSet/>
      <dgm:spPr/>
      <dgm:t>
        <a:bodyPr/>
        <a:lstStyle/>
        <a:p>
          <a:r>
            <a:rPr lang="en-US"/>
            <a:t>Counsellors will be in contact if there are issues of safety or serious concern.</a:t>
          </a:r>
        </a:p>
      </dgm:t>
    </dgm:pt>
    <dgm:pt modelId="{FE7C9EB8-6C7F-4072-B941-22411C43ECEB}" type="parTrans" cxnId="{286F11EC-34DF-4276-9422-FC55081D8EB7}">
      <dgm:prSet/>
      <dgm:spPr/>
      <dgm:t>
        <a:bodyPr/>
        <a:lstStyle/>
        <a:p>
          <a:endParaRPr lang="en-US"/>
        </a:p>
      </dgm:t>
    </dgm:pt>
    <dgm:pt modelId="{C745023C-F25D-478E-B212-FBA0D5D40A71}" type="sibTrans" cxnId="{286F11EC-34DF-4276-9422-FC55081D8EB7}">
      <dgm:prSet/>
      <dgm:spPr/>
      <dgm:t>
        <a:bodyPr/>
        <a:lstStyle/>
        <a:p>
          <a:endParaRPr lang="en-US"/>
        </a:p>
      </dgm:t>
    </dgm:pt>
    <dgm:pt modelId="{17A24072-F54C-4C9E-AE7B-27A3DDCC146D}">
      <dgm:prSet/>
      <dgm:spPr/>
      <dgm:t>
        <a:bodyPr/>
        <a:lstStyle/>
        <a:p>
          <a:r>
            <a:rPr lang="en-US"/>
            <a:t>Many issues that students come to counsellors for are academic concerns (feeling overwhelmed) and friendship concerns.</a:t>
          </a:r>
        </a:p>
      </dgm:t>
    </dgm:pt>
    <dgm:pt modelId="{4E42A4E9-2496-4BE2-8796-621AEB893378}" type="parTrans" cxnId="{A8E37155-6E19-4F79-AE59-D9BE5B167A3E}">
      <dgm:prSet/>
      <dgm:spPr/>
      <dgm:t>
        <a:bodyPr/>
        <a:lstStyle/>
        <a:p>
          <a:endParaRPr lang="en-US"/>
        </a:p>
      </dgm:t>
    </dgm:pt>
    <dgm:pt modelId="{CDCA1ADB-251A-4CC1-B358-220F4A51E6C7}" type="sibTrans" cxnId="{A8E37155-6E19-4F79-AE59-D9BE5B167A3E}">
      <dgm:prSet/>
      <dgm:spPr/>
      <dgm:t>
        <a:bodyPr/>
        <a:lstStyle/>
        <a:p>
          <a:endParaRPr lang="en-US"/>
        </a:p>
      </dgm:t>
    </dgm:pt>
    <dgm:pt modelId="{FFDB3E55-7872-4F0B-8E3D-8BC99ED3146C}">
      <dgm:prSet/>
      <dgm:spPr/>
      <dgm:t>
        <a:bodyPr/>
        <a:lstStyle/>
        <a:p>
          <a:r>
            <a:rPr lang="en-US"/>
            <a:t>Counsellors also help students sort out their career plans, apply for scholarships and post-secondary training, get help with apprenticeships, and many other career related concerns.</a:t>
          </a:r>
        </a:p>
      </dgm:t>
    </dgm:pt>
    <dgm:pt modelId="{612B2D2D-C5FC-4FE1-93D2-66AE8644E44C}" type="parTrans" cxnId="{ECFFA749-57C8-4137-9924-5F49C2C46F43}">
      <dgm:prSet/>
      <dgm:spPr/>
      <dgm:t>
        <a:bodyPr/>
        <a:lstStyle/>
        <a:p>
          <a:endParaRPr lang="en-US"/>
        </a:p>
      </dgm:t>
    </dgm:pt>
    <dgm:pt modelId="{CEC8B84B-6B46-45D1-9B58-1E803C14BA07}" type="sibTrans" cxnId="{ECFFA749-57C8-4137-9924-5F49C2C46F43}">
      <dgm:prSet/>
      <dgm:spPr/>
      <dgm:t>
        <a:bodyPr/>
        <a:lstStyle/>
        <a:p>
          <a:endParaRPr lang="en-US"/>
        </a:p>
      </dgm:t>
    </dgm:pt>
    <dgm:pt modelId="{687B3641-7E54-4E3B-9D12-853ADEE6F73C}">
      <dgm:prSet/>
      <dgm:spPr/>
      <dgm:t>
        <a:bodyPr/>
        <a:lstStyle/>
        <a:p>
          <a:r>
            <a:rPr lang="en-US"/>
            <a:t>Counsellors work in classrooms, with small groups, and do a lot of conflict resolution. </a:t>
          </a:r>
        </a:p>
      </dgm:t>
    </dgm:pt>
    <dgm:pt modelId="{F1086284-FB47-42DB-B287-5453C5117AEF}" type="parTrans" cxnId="{F7BF8DBE-E97B-4233-BFFB-62CA03140538}">
      <dgm:prSet/>
      <dgm:spPr/>
      <dgm:t>
        <a:bodyPr/>
        <a:lstStyle/>
        <a:p>
          <a:endParaRPr lang="en-US"/>
        </a:p>
      </dgm:t>
    </dgm:pt>
    <dgm:pt modelId="{80B39D9E-1912-4D83-A258-15CD52939D08}" type="sibTrans" cxnId="{F7BF8DBE-E97B-4233-BFFB-62CA03140538}">
      <dgm:prSet/>
      <dgm:spPr/>
      <dgm:t>
        <a:bodyPr/>
        <a:lstStyle/>
        <a:p>
          <a:endParaRPr lang="en-US"/>
        </a:p>
      </dgm:t>
    </dgm:pt>
    <dgm:pt modelId="{AB9854A6-007B-4990-99DD-A07A05856E57}">
      <dgm:prSet/>
      <dgm:spPr/>
      <dgm:t>
        <a:bodyPr/>
        <a:lstStyle/>
        <a:p>
          <a:r>
            <a:rPr lang="en-US"/>
            <a:t>Counsellors also can refer students and families to outside supports including Mental Wellness and private counsellors. </a:t>
          </a:r>
        </a:p>
      </dgm:t>
    </dgm:pt>
    <dgm:pt modelId="{5F2F3285-AD01-4736-9951-22F82773BCC7}" type="parTrans" cxnId="{3A97D3A8-DE89-4E66-ABC7-3DC340AED285}">
      <dgm:prSet/>
      <dgm:spPr/>
      <dgm:t>
        <a:bodyPr/>
        <a:lstStyle/>
        <a:p>
          <a:endParaRPr lang="en-US"/>
        </a:p>
      </dgm:t>
    </dgm:pt>
    <dgm:pt modelId="{91017FC5-808A-4353-B8AD-38C0C73C8D5E}" type="sibTrans" cxnId="{3A97D3A8-DE89-4E66-ABC7-3DC340AED285}">
      <dgm:prSet/>
      <dgm:spPr/>
      <dgm:t>
        <a:bodyPr/>
        <a:lstStyle/>
        <a:p>
          <a:endParaRPr lang="en-US"/>
        </a:p>
      </dgm:t>
    </dgm:pt>
    <dgm:pt modelId="{17748D3D-BE8E-BC4D-9457-A26FFCAAFF0E}" type="pres">
      <dgm:prSet presAssocID="{4486D00D-1662-4D50-BE53-E4974E55EE9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7236BBE-A365-4F43-92FE-B71978D98DF9}" type="pres">
      <dgm:prSet presAssocID="{C175B86A-397D-4BF1-AC0B-81C5A4C354D1}" presName="thickLine" presStyleLbl="alignNode1" presStyleIdx="0" presStyleCnt="6"/>
      <dgm:spPr/>
    </dgm:pt>
    <dgm:pt modelId="{AA3255A6-8494-044D-85C8-7FD03108A9F0}" type="pres">
      <dgm:prSet presAssocID="{C175B86A-397D-4BF1-AC0B-81C5A4C354D1}" presName="horz1" presStyleCnt="0"/>
      <dgm:spPr/>
    </dgm:pt>
    <dgm:pt modelId="{23B2A972-8971-264B-B06B-97DC691D6C0B}" type="pres">
      <dgm:prSet presAssocID="{C175B86A-397D-4BF1-AC0B-81C5A4C354D1}" presName="tx1" presStyleLbl="revTx" presStyleIdx="0" presStyleCnt="6"/>
      <dgm:spPr/>
      <dgm:t>
        <a:bodyPr/>
        <a:lstStyle/>
        <a:p>
          <a:endParaRPr lang="en-US"/>
        </a:p>
      </dgm:t>
    </dgm:pt>
    <dgm:pt modelId="{CC64B030-B9A8-A94F-8572-A67AC3B43946}" type="pres">
      <dgm:prSet presAssocID="{C175B86A-397D-4BF1-AC0B-81C5A4C354D1}" presName="vert1" presStyleCnt="0"/>
      <dgm:spPr/>
    </dgm:pt>
    <dgm:pt modelId="{4C767D8E-D6E4-3240-94C9-5E27EF37D0B0}" type="pres">
      <dgm:prSet presAssocID="{2F9F5026-BB21-48F7-824C-4E0EF7F04AEB}" presName="thickLine" presStyleLbl="alignNode1" presStyleIdx="1" presStyleCnt="6"/>
      <dgm:spPr/>
    </dgm:pt>
    <dgm:pt modelId="{EB5A0611-2B71-F242-81FB-8E2F5D37EBEE}" type="pres">
      <dgm:prSet presAssocID="{2F9F5026-BB21-48F7-824C-4E0EF7F04AEB}" presName="horz1" presStyleCnt="0"/>
      <dgm:spPr/>
    </dgm:pt>
    <dgm:pt modelId="{F51B81C9-F1EF-FE43-80FF-0EBAF8AE9E63}" type="pres">
      <dgm:prSet presAssocID="{2F9F5026-BB21-48F7-824C-4E0EF7F04AEB}" presName="tx1" presStyleLbl="revTx" presStyleIdx="1" presStyleCnt="6"/>
      <dgm:spPr/>
      <dgm:t>
        <a:bodyPr/>
        <a:lstStyle/>
        <a:p>
          <a:endParaRPr lang="en-US"/>
        </a:p>
      </dgm:t>
    </dgm:pt>
    <dgm:pt modelId="{E12A704C-66CE-904F-8C36-3DC0AEB47EEE}" type="pres">
      <dgm:prSet presAssocID="{2F9F5026-BB21-48F7-824C-4E0EF7F04AEB}" presName="vert1" presStyleCnt="0"/>
      <dgm:spPr/>
    </dgm:pt>
    <dgm:pt modelId="{B2A798E9-349F-AC46-A4A3-E08E5A908974}" type="pres">
      <dgm:prSet presAssocID="{17A24072-F54C-4C9E-AE7B-27A3DDCC146D}" presName="thickLine" presStyleLbl="alignNode1" presStyleIdx="2" presStyleCnt="6"/>
      <dgm:spPr/>
    </dgm:pt>
    <dgm:pt modelId="{F5F22DDE-756F-764B-9381-CCEAAE124C6E}" type="pres">
      <dgm:prSet presAssocID="{17A24072-F54C-4C9E-AE7B-27A3DDCC146D}" presName="horz1" presStyleCnt="0"/>
      <dgm:spPr/>
    </dgm:pt>
    <dgm:pt modelId="{9B960D6D-FBC7-B04B-9ABA-EF81BBA69738}" type="pres">
      <dgm:prSet presAssocID="{17A24072-F54C-4C9E-AE7B-27A3DDCC146D}" presName="tx1" presStyleLbl="revTx" presStyleIdx="2" presStyleCnt="6"/>
      <dgm:spPr/>
      <dgm:t>
        <a:bodyPr/>
        <a:lstStyle/>
        <a:p>
          <a:endParaRPr lang="en-US"/>
        </a:p>
      </dgm:t>
    </dgm:pt>
    <dgm:pt modelId="{BC14CCA9-5350-6046-AA31-3C997F3E7F56}" type="pres">
      <dgm:prSet presAssocID="{17A24072-F54C-4C9E-AE7B-27A3DDCC146D}" presName="vert1" presStyleCnt="0"/>
      <dgm:spPr/>
    </dgm:pt>
    <dgm:pt modelId="{7001E8DA-F7F7-8746-97B4-59BB085EB881}" type="pres">
      <dgm:prSet presAssocID="{FFDB3E55-7872-4F0B-8E3D-8BC99ED3146C}" presName="thickLine" presStyleLbl="alignNode1" presStyleIdx="3" presStyleCnt="6"/>
      <dgm:spPr/>
    </dgm:pt>
    <dgm:pt modelId="{CE81FE6B-2766-5F40-842D-CA155FEB5A9F}" type="pres">
      <dgm:prSet presAssocID="{FFDB3E55-7872-4F0B-8E3D-8BC99ED3146C}" presName="horz1" presStyleCnt="0"/>
      <dgm:spPr/>
    </dgm:pt>
    <dgm:pt modelId="{F365D97C-8CFC-1D4B-B350-E229B1186861}" type="pres">
      <dgm:prSet presAssocID="{FFDB3E55-7872-4F0B-8E3D-8BC99ED3146C}" presName="tx1" presStyleLbl="revTx" presStyleIdx="3" presStyleCnt="6"/>
      <dgm:spPr/>
      <dgm:t>
        <a:bodyPr/>
        <a:lstStyle/>
        <a:p>
          <a:endParaRPr lang="en-US"/>
        </a:p>
      </dgm:t>
    </dgm:pt>
    <dgm:pt modelId="{6DFA4988-3CB9-D348-948C-3F7FB629D201}" type="pres">
      <dgm:prSet presAssocID="{FFDB3E55-7872-4F0B-8E3D-8BC99ED3146C}" presName="vert1" presStyleCnt="0"/>
      <dgm:spPr/>
    </dgm:pt>
    <dgm:pt modelId="{F2A98B60-9672-C944-9161-350158457EA4}" type="pres">
      <dgm:prSet presAssocID="{687B3641-7E54-4E3B-9D12-853ADEE6F73C}" presName="thickLine" presStyleLbl="alignNode1" presStyleIdx="4" presStyleCnt="6"/>
      <dgm:spPr/>
    </dgm:pt>
    <dgm:pt modelId="{C431F466-E88B-5742-AD1B-C2A84EF994CC}" type="pres">
      <dgm:prSet presAssocID="{687B3641-7E54-4E3B-9D12-853ADEE6F73C}" presName="horz1" presStyleCnt="0"/>
      <dgm:spPr/>
    </dgm:pt>
    <dgm:pt modelId="{AB92A7E7-9FB2-D94B-A42F-3BF5BEFF6811}" type="pres">
      <dgm:prSet presAssocID="{687B3641-7E54-4E3B-9D12-853ADEE6F73C}" presName="tx1" presStyleLbl="revTx" presStyleIdx="4" presStyleCnt="6"/>
      <dgm:spPr/>
      <dgm:t>
        <a:bodyPr/>
        <a:lstStyle/>
        <a:p>
          <a:endParaRPr lang="en-US"/>
        </a:p>
      </dgm:t>
    </dgm:pt>
    <dgm:pt modelId="{F0D8240D-280B-A647-8BBA-5A48197B73BF}" type="pres">
      <dgm:prSet presAssocID="{687B3641-7E54-4E3B-9D12-853ADEE6F73C}" presName="vert1" presStyleCnt="0"/>
      <dgm:spPr/>
    </dgm:pt>
    <dgm:pt modelId="{DBA51B1A-218C-A84E-A293-A73B4295BBDB}" type="pres">
      <dgm:prSet presAssocID="{AB9854A6-007B-4990-99DD-A07A05856E57}" presName="thickLine" presStyleLbl="alignNode1" presStyleIdx="5" presStyleCnt="6"/>
      <dgm:spPr/>
    </dgm:pt>
    <dgm:pt modelId="{80DD04E6-C449-3143-8464-172EAF1FD577}" type="pres">
      <dgm:prSet presAssocID="{AB9854A6-007B-4990-99DD-A07A05856E57}" presName="horz1" presStyleCnt="0"/>
      <dgm:spPr/>
    </dgm:pt>
    <dgm:pt modelId="{A87BFA88-7EBA-DA4E-AE26-F0430663A304}" type="pres">
      <dgm:prSet presAssocID="{AB9854A6-007B-4990-99DD-A07A05856E57}" presName="tx1" presStyleLbl="revTx" presStyleIdx="5" presStyleCnt="6"/>
      <dgm:spPr/>
      <dgm:t>
        <a:bodyPr/>
        <a:lstStyle/>
        <a:p>
          <a:endParaRPr lang="en-US"/>
        </a:p>
      </dgm:t>
    </dgm:pt>
    <dgm:pt modelId="{58F199A0-93B7-CF48-B5AB-E58498842436}" type="pres">
      <dgm:prSet presAssocID="{AB9854A6-007B-4990-99DD-A07A05856E57}" presName="vert1" presStyleCnt="0"/>
      <dgm:spPr/>
    </dgm:pt>
  </dgm:ptLst>
  <dgm:cxnLst>
    <dgm:cxn modelId="{5B12DB47-94AE-7744-B78A-0474AA3C0FD2}" type="presOf" srcId="{4486D00D-1662-4D50-BE53-E4974E55EE95}" destId="{17748D3D-BE8E-BC4D-9457-A26FFCAAFF0E}" srcOrd="0" destOrd="0" presId="urn:microsoft.com/office/officeart/2008/layout/LinedList"/>
    <dgm:cxn modelId="{A851D279-7D74-E348-8E54-97641E7BED59}" type="presOf" srcId="{2F9F5026-BB21-48F7-824C-4E0EF7F04AEB}" destId="{F51B81C9-F1EF-FE43-80FF-0EBAF8AE9E63}" srcOrd="0" destOrd="0" presId="urn:microsoft.com/office/officeart/2008/layout/LinedList"/>
    <dgm:cxn modelId="{3A97D3A8-DE89-4E66-ABC7-3DC340AED285}" srcId="{4486D00D-1662-4D50-BE53-E4974E55EE95}" destId="{AB9854A6-007B-4990-99DD-A07A05856E57}" srcOrd="5" destOrd="0" parTransId="{5F2F3285-AD01-4736-9951-22F82773BCC7}" sibTransId="{91017FC5-808A-4353-B8AD-38C0C73C8D5E}"/>
    <dgm:cxn modelId="{B4BF0E22-1C0E-BB4F-9702-5CB71BD1D3E3}" type="presOf" srcId="{17A24072-F54C-4C9E-AE7B-27A3DDCC146D}" destId="{9B960D6D-FBC7-B04B-9ABA-EF81BBA69738}" srcOrd="0" destOrd="0" presId="urn:microsoft.com/office/officeart/2008/layout/LinedList"/>
    <dgm:cxn modelId="{3635B807-E9F5-3040-B7D2-4E8F7D3A7021}" type="presOf" srcId="{687B3641-7E54-4E3B-9D12-853ADEE6F73C}" destId="{AB92A7E7-9FB2-D94B-A42F-3BF5BEFF6811}" srcOrd="0" destOrd="0" presId="urn:microsoft.com/office/officeart/2008/layout/LinedList"/>
    <dgm:cxn modelId="{B8D1AA89-F1CC-4229-8235-4EA0C3E09069}" srcId="{4486D00D-1662-4D50-BE53-E4974E55EE95}" destId="{C175B86A-397D-4BF1-AC0B-81C5A4C354D1}" srcOrd="0" destOrd="0" parTransId="{AAF4EB38-1A04-430E-9F9F-D32D141FDF2A}" sibTransId="{B237082A-5F5F-4D80-ABB4-1A4424C41D2C}"/>
    <dgm:cxn modelId="{91B1C661-2351-E34E-9719-E4C7816FC57A}" type="presOf" srcId="{AB9854A6-007B-4990-99DD-A07A05856E57}" destId="{A87BFA88-7EBA-DA4E-AE26-F0430663A304}" srcOrd="0" destOrd="0" presId="urn:microsoft.com/office/officeart/2008/layout/LinedList"/>
    <dgm:cxn modelId="{A8E37155-6E19-4F79-AE59-D9BE5B167A3E}" srcId="{4486D00D-1662-4D50-BE53-E4974E55EE95}" destId="{17A24072-F54C-4C9E-AE7B-27A3DDCC146D}" srcOrd="2" destOrd="0" parTransId="{4E42A4E9-2496-4BE2-8796-621AEB893378}" sibTransId="{CDCA1ADB-251A-4CC1-B358-220F4A51E6C7}"/>
    <dgm:cxn modelId="{286F11EC-34DF-4276-9422-FC55081D8EB7}" srcId="{4486D00D-1662-4D50-BE53-E4974E55EE95}" destId="{2F9F5026-BB21-48F7-824C-4E0EF7F04AEB}" srcOrd="1" destOrd="0" parTransId="{FE7C9EB8-6C7F-4072-B941-22411C43ECEB}" sibTransId="{C745023C-F25D-478E-B212-FBA0D5D40A71}"/>
    <dgm:cxn modelId="{6FA82BF1-D570-5540-B51B-E40BAA13AC70}" type="presOf" srcId="{FFDB3E55-7872-4F0B-8E3D-8BC99ED3146C}" destId="{F365D97C-8CFC-1D4B-B350-E229B1186861}" srcOrd="0" destOrd="0" presId="urn:microsoft.com/office/officeart/2008/layout/LinedList"/>
    <dgm:cxn modelId="{F7BF8DBE-E97B-4233-BFFB-62CA03140538}" srcId="{4486D00D-1662-4D50-BE53-E4974E55EE95}" destId="{687B3641-7E54-4E3B-9D12-853ADEE6F73C}" srcOrd="4" destOrd="0" parTransId="{F1086284-FB47-42DB-B287-5453C5117AEF}" sibTransId="{80B39D9E-1912-4D83-A258-15CD52939D08}"/>
    <dgm:cxn modelId="{ECFFA749-57C8-4137-9924-5F49C2C46F43}" srcId="{4486D00D-1662-4D50-BE53-E4974E55EE95}" destId="{FFDB3E55-7872-4F0B-8E3D-8BC99ED3146C}" srcOrd="3" destOrd="0" parTransId="{612B2D2D-C5FC-4FE1-93D2-66AE8644E44C}" sibTransId="{CEC8B84B-6B46-45D1-9B58-1E803C14BA07}"/>
    <dgm:cxn modelId="{2DD618BD-71AA-DC4E-9403-4CA4252DFC17}" type="presOf" srcId="{C175B86A-397D-4BF1-AC0B-81C5A4C354D1}" destId="{23B2A972-8971-264B-B06B-97DC691D6C0B}" srcOrd="0" destOrd="0" presId="urn:microsoft.com/office/officeart/2008/layout/LinedList"/>
    <dgm:cxn modelId="{D396ED8E-3909-FF43-883E-8542A038E876}" type="presParOf" srcId="{17748D3D-BE8E-BC4D-9457-A26FFCAAFF0E}" destId="{F7236BBE-A365-4F43-92FE-B71978D98DF9}" srcOrd="0" destOrd="0" presId="urn:microsoft.com/office/officeart/2008/layout/LinedList"/>
    <dgm:cxn modelId="{E2876C3C-DD27-574C-84EF-1976E5893919}" type="presParOf" srcId="{17748D3D-BE8E-BC4D-9457-A26FFCAAFF0E}" destId="{AA3255A6-8494-044D-85C8-7FD03108A9F0}" srcOrd="1" destOrd="0" presId="urn:microsoft.com/office/officeart/2008/layout/LinedList"/>
    <dgm:cxn modelId="{670ADD87-7412-1545-AAD4-83E02CE44B12}" type="presParOf" srcId="{AA3255A6-8494-044D-85C8-7FD03108A9F0}" destId="{23B2A972-8971-264B-B06B-97DC691D6C0B}" srcOrd="0" destOrd="0" presId="urn:microsoft.com/office/officeart/2008/layout/LinedList"/>
    <dgm:cxn modelId="{7C897C01-A9EA-4647-9718-29E716124F4C}" type="presParOf" srcId="{AA3255A6-8494-044D-85C8-7FD03108A9F0}" destId="{CC64B030-B9A8-A94F-8572-A67AC3B43946}" srcOrd="1" destOrd="0" presId="urn:microsoft.com/office/officeart/2008/layout/LinedList"/>
    <dgm:cxn modelId="{05A4788F-2F19-0242-A956-F221C957A871}" type="presParOf" srcId="{17748D3D-BE8E-BC4D-9457-A26FFCAAFF0E}" destId="{4C767D8E-D6E4-3240-94C9-5E27EF37D0B0}" srcOrd="2" destOrd="0" presId="urn:microsoft.com/office/officeart/2008/layout/LinedList"/>
    <dgm:cxn modelId="{EF3B6F30-AC0B-A844-9BD6-1E32FB5D0425}" type="presParOf" srcId="{17748D3D-BE8E-BC4D-9457-A26FFCAAFF0E}" destId="{EB5A0611-2B71-F242-81FB-8E2F5D37EBEE}" srcOrd="3" destOrd="0" presId="urn:microsoft.com/office/officeart/2008/layout/LinedList"/>
    <dgm:cxn modelId="{9634990B-24E3-DF4F-8AC4-9D67CCEEEEDB}" type="presParOf" srcId="{EB5A0611-2B71-F242-81FB-8E2F5D37EBEE}" destId="{F51B81C9-F1EF-FE43-80FF-0EBAF8AE9E63}" srcOrd="0" destOrd="0" presId="urn:microsoft.com/office/officeart/2008/layout/LinedList"/>
    <dgm:cxn modelId="{97DB9556-33E8-3442-B22C-6814E34F2288}" type="presParOf" srcId="{EB5A0611-2B71-F242-81FB-8E2F5D37EBEE}" destId="{E12A704C-66CE-904F-8C36-3DC0AEB47EEE}" srcOrd="1" destOrd="0" presId="urn:microsoft.com/office/officeart/2008/layout/LinedList"/>
    <dgm:cxn modelId="{12244892-F4EC-9641-8FAC-E1413330990F}" type="presParOf" srcId="{17748D3D-BE8E-BC4D-9457-A26FFCAAFF0E}" destId="{B2A798E9-349F-AC46-A4A3-E08E5A908974}" srcOrd="4" destOrd="0" presId="urn:microsoft.com/office/officeart/2008/layout/LinedList"/>
    <dgm:cxn modelId="{D735007C-78D6-7A42-94E7-33FBE1986C7C}" type="presParOf" srcId="{17748D3D-BE8E-BC4D-9457-A26FFCAAFF0E}" destId="{F5F22DDE-756F-764B-9381-CCEAAE124C6E}" srcOrd="5" destOrd="0" presId="urn:microsoft.com/office/officeart/2008/layout/LinedList"/>
    <dgm:cxn modelId="{8A785939-F6B2-8B47-9286-9235738EC68D}" type="presParOf" srcId="{F5F22DDE-756F-764B-9381-CCEAAE124C6E}" destId="{9B960D6D-FBC7-B04B-9ABA-EF81BBA69738}" srcOrd="0" destOrd="0" presId="urn:microsoft.com/office/officeart/2008/layout/LinedList"/>
    <dgm:cxn modelId="{A9DF9243-542C-4B4A-BAE7-0A21AA14B002}" type="presParOf" srcId="{F5F22DDE-756F-764B-9381-CCEAAE124C6E}" destId="{BC14CCA9-5350-6046-AA31-3C997F3E7F56}" srcOrd="1" destOrd="0" presId="urn:microsoft.com/office/officeart/2008/layout/LinedList"/>
    <dgm:cxn modelId="{D6B5A172-D7F1-E149-81E8-7CEBB8F1CD11}" type="presParOf" srcId="{17748D3D-BE8E-BC4D-9457-A26FFCAAFF0E}" destId="{7001E8DA-F7F7-8746-97B4-59BB085EB881}" srcOrd="6" destOrd="0" presId="urn:microsoft.com/office/officeart/2008/layout/LinedList"/>
    <dgm:cxn modelId="{2B529EFE-3FB9-1443-8300-9FA470634961}" type="presParOf" srcId="{17748D3D-BE8E-BC4D-9457-A26FFCAAFF0E}" destId="{CE81FE6B-2766-5F40-842D-CA155FEB5A9F}" srcOrd="7" destOrd="0" presId="urn:microsoft.com/office/officeart/2008/layout/LinedList"/>
    <dgm:cxn modelId="{3892A571-9803-EF48-B9D7-FDB1FD24F51D}" type="presParOf" srcId="{CE81FE6B-2766-5F40-842D-CA155FEB5A9F}" destId="{F365D97C-8CFC-1D4B-B350-E229B1186861}" srcOrd="0" destOrd="0" presId="urn:microsoft.com/office/officeart/2008/layout/LinedList"/>
    <dgm:cxn modelId="{EB7B4A22-00B8-C841-A2FA-3578DF9BD6F0}" type="presParOf" srcId="{CE81FE6B-2766-5F40-842D-CA155FEB5A9F}" destId="{6DFA4988-3CB9-D348-948C-3F7FB629D201}" srcOrd="1" destOrd="0" presId="urn:microsoft.com/office/officeart/2008/layout/LinedList"/>
    <dgm:cxn modelId="{7586B617-1BE0-A545-ACCB-335216B87A41}" type="presParOf" srcId="{17748D3D-BE8E-BC4D-9457-A26FFCAAFF0E}" destId="{F2A98B60-9672-C944-9161-350158457EA4}" srcOrd="8" destOrd="0" presId="urn:microsoft.com/office/officeart/2008/layout/LinedList"/>
    <dgm:cxn modelId="{18AC97C3-C855-6E42-8C44-30AD8A8B64E5}" type="presParOf" srcId="{17748D3D-BE8E-BC4D-9457-A26FFCAAFF0E}" destId="{C431F466-E88B-5742-AD1B-C2A84EF994CC}" srcOrd="9" destOrd="0" presId="urn:microsoft.com/office/officeart/2008/layout/LinedList"/>
    <dgm:cxn modelId="{F81C7863-5D27-8D43-9DDC-71A3EC0423CB}" type="presParOf" srcId="{C431F466-E88B-5742-AD1B-C2A84EF994CC}" destId="{AB92A7E7-9FB2-D94B-A42F-3BF5BEFF6811}" srcOrd="0" destOrd="0" presId="urn:microsoft.com/office/officeart/2008/layout/LinedList"/>
    <dgm:cxn modelId="{44A9DF11-A3E4-4D4A-91F8-B48FD4DD94DB}" type="presParOf" srcId="{C431F466-E88B-5742-AD1B-C2A84EF994CC}" destId="{F0D8240D-280B-A647-8BBA-5A48197B73BF}" srcOrd="1" destOrd="0" presId="urn:microsoft.com/office/officeart/2008/layout/LinedList"/>
    <dgm:cxn modelId="{6D57B97A-D39A-F448-87C9-D170AB98A3F3}" type="presParOf" srcId="{17748D3D-BE8E-BC4D-9457-A26FFCAAFF0E}" destId="{DBA51B1A-218C-A84E-A293-A73B4295BBDB}" srcOrd="10" destOrd="0" presId="urn:microsoft.com/office/officeart/2008/layout/LinedList"/>
    <dgm:cxn modelId="{9DE2DAB8-C78D-B946-9D5D-F8C91472D6AA}" type="presParOf" srcId="{17748D3D-BE8E-BC4D-9457-A26FFCAAFF0E}" destId="{80DD04E6-C449-3143-8464-172EAF1FD577}" srcOrd="11" destOrd="0" presId="urn:microsoft.com/office/officeart/2008/layout/LinedList"/>
    <dgm:cxn modelId="{0856F7A9-AA51-D84D-9CD3-8B69E69C35C7}" type="presParOf" srcId="{80DD04E6-C449-3143-8464-172EAF1FD577}" destId="{A87BFA88-7EBA-DA4E-AE26-F0430663A304}" srcOrd="0" destOrd="0" presId="urn:microsoft.com/office/officeart/2008/layout/LinedList"/>
    <dgm:cxn modelId="{119C7A6F-DE05-2C43-A57D-4FBCFB1EF762}" type="presParOf" srcId="{80DD04E6-C449-3143-8464-172EAF1FD577}" destId="{58F199A0-93B7-CF48-B5AB-E5849884243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DA5FCD-EAE9-43E1-9C4C-2FF823C3C36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526F7CD-0361-4CB5-94E0-DE2CCE85CB05}">
      <dgm:prSet/>
      <dgm:spPr/>
      <dgm:t>
        <a:bodyPr/>
        <a:lstStyle/>
        <a:p>
          <a:r>
            <a:rPr lang="en-US"/>
            <a:t>Make sure they get to school every day and call us when they must be absent</a:t>
          </a:r>
        </a:p>
      </dgm:t>
    </dgm:pt>
    <dgm:pt modelId="{9E63FBDB-DE87-4099-8B08-924269D790D7}" type="parTrans" cxnId="{AEB4E0AB-788D-41F1-9763-3BFB9E2FD62C}">
      <dgm:prSet/>
      <dgm:spPr/>
      <dgm:t>
        <a:bodyPr/>
        <a:lstStyle/>
        <a:p>
          <a:endParaRPr lang="en-US"/>
        </a:p>
      </dgm:t>
    </dgm:pt>
    <dgm:pt modelId="{77358A5A-5ADB-4CC1-B16B-4109F06376F1}" type="sibTrans" cxnId="{AEB4E0AB-788D-41F1-9763-3BFB9E2FD62C}">
      <dgm:prSet/>
      <dgm:spPr/>
      <dgm:t>
        <a:bodyPr/>
        <a:lstStyle/>
        <a:p>
          <a:endParaRPr lang="en-US"/>
        </a:p>
      </dgm:t>
    </dgm:pt>
    <dgm:pt modelId="{153C152A-3FFE-4ECA-8922-C9FDB6C8D57D}">
      <dgm:prSet/>
      <dgm:spPr/>
      <dgm:t>
        <a:bodyPr/>
        <a:lstStyle/>
        <a:p>
          <a:r>
            <a:rPr lang="en-US"/>
            <a:t>Keep in contact with your child’s teachers</a:t>
          </a:r>
        </a:p>
      </dgm:t>
    </dgm:pt>
    <dgm:pt modelId="{06DED385-B5A1-46C7-B239-4F6FB0D7D9A8}" type="parTrans" cxnId="{A398523A-50F4-47C4-87C2-E3AF21A3E7F6}">
      <dgm:prSet/>
      <dgm:spPr/>
      <dgm:t>
        <a:bodyPr/>
        <a:lstStyle/>
        <a:p>
          <a:endParaRPr lang="en-US"/>
        </a:p>
      </dgm:t>
    </dgm:pt>
    <dgm:pt modelId="{C5470E3A-9B61-4598-8609-072D669E99B9}" type="sibTrans" cxnId="{A398523A-50F4-47C4-87C2-E3AF21A3E7F6}">
      <dgm:prSet/>
      <dgm:spPr/>
      <dgm:t>
        <a:bodyPr/>
        <a:lstStyle/>
        <a:p>
          <a:endParaRPr lang="en-US"/>
        </a:p>
      </dgm:t>
    </dgm:pt>
    <dgm:pt modelId="{5BEE1CFB-FDCF-4484-8283-4AF9A6D2D8B5}">
      <dgm:prSet/>
      <dgm:spPr/>
      <dgm:t>
        <a:bodyPr/>
        <a:lstStyle/>
        <a:p>
          <a:r>
            <a:rPr lang="en-US"/>
            <a:t>Make sure your child gets enough sleep and good nutrition</a:t>
          </a:r>
        </a:p>
      </dgm:t>
    </dgm:pt>
    <dgm:pt modelId="{8D3BF0FB-2829-49C6-AC43-588F907B8C00}" type="parTrans" cxnId="{12FACEA8-3F09-404A-A051-6991053BE012}">
      <dgm:prSet/>
      <dgm:spPr/>
      <dgm:t>
        <a:bodyPr/>
        <a:lstStyle/>
        <a:p>
          <a:endParaRPr lang="en-US"/>
        </a:p>
      </dgm:t>
    </dgm:pt>
    <dgm:pt modelId="{0857BF8A-C69B-4677-870B-8FD48A21FF95}" type="sibTrans" cxnId="{12FACEA8-3F09-404A-A051-6991053BE012}">
      <dgm:prSet/>
      <dgm:spPr/>
      <dgm:t>
        <a:bodyPr/>
        <a:lstStyle/>
        <a:p>
          <a:endParaRPr lang="en-US"/>
        </a:p>
      </dgm:t>
    </dgm:pt>
    <dgm:pt modelId="{6E308AA6-6E38-400A-BC39-3B3EBA7875B0}">
      <dgm:prSet/>
      <dgm:spPr/>
      <dgm:t>
        <a:bodyPr/>
        <a:lstStyle/>
        <a:p>
          <a:r>
            <a:rPr lang="en-US"/>
            <a:t>Set rules and guidelines around attendance, technology and school</a:t>
          </a:r>
        </a:p>
      </dgm:t>
    </dgm:pt>
    <dgm:pt modelId="{6F71E8C1-41D5-4996-9917-418ABC5820C3}" type="parTrans" cxnId="{B3344DDF-351C-42F8-A9AE-3C48A5945B88}">
      <dgm:prSet/>
      <dgm:spPr/>
      <dgm:t>
        <a:bodyPr/>
        <a:lstStyle/>
        <a:p>
          <a:endParaRPr lang="en-US"/>
        </a:p>
      </dgm:t>
    </dgm:pt>
    <dgm:pt modelId="{4257DD86-62B2-490F-AAA6-125B9539AD5F}" type="sibTrans" cxnId="{B3344DDF-351C-42F8-A9AE-3C48A5945B88}">
      <dgm:prSet/>
      <dgm:spPr/>
      <dgm:t>
        <a:bodyPr/>
        <a:lstStyle/>
        <a:p>
          <a:endParaRPr lang="en-US"/>
        </a:p>
      </dgm:t>
    </dgm:pt>
    <dgm:pt modelId="{064091AC-8C8E-439F-AEEF-FC6F03AED0AC}">
      <dgm:prSet/>
      <dgm:spPr/>
      <dgm:t>
        <a:bodyPr/>
        <a:lstStyle/>
        <a:p>
          <a:r>
            <a:rPr lang="en-US"/>
            <a:t>Know what your child is doing on social media-it is ok to check!</a:t>
          </a:r>
        </a:p>
      </dgm:t>
    </dgm:pt>
    <dgm:pt modelId="{E1461482-8A18-44AE-8B5C-EED4B01B7940}" type="parTrans" cxnId="{3DE07A62-798B-4CF2-9F69-5FF704F56D9E}">
      <dgm:prSet/>
      <dgm:spPr/>
      <dgm:t>
        <a:bodyPr/>
        <a:lstStyle/>
        <a:p>
          <a:endParaRPr lang="en-US"/>
        </a:p>
      </dgm:t>
    </dgm:pt>
    <dgm:pt modelId="{EBC229F4-E386-4750-94F0-AC23C031693F}" type="sibTrans" cxnId="{3DE07A62-798B-4CF2-9F69-5FF704F56D9E}">
      <dgm:prSet/>
      <dgm:spPr/>
      <dgm:t>
        <a:bodyPr/>
        <a:lstStyle/>
        <a:p>
          <a:endParaRPr lang="en-US"/>
        </a:p>
      </dgm:t>
    </dgm:pt>
    <dgm:pt modelId="{506F7B07-B3F9-446D-BF8C-C3492C526432}">
      <dgm:prSet/>
      <dgm:spPr/>
      <dgm:t>
        <a:bodyPr/>
        <a:lstStyle/>
        <a:p>
          <a:r>
            <a:rPr lang="en-US"/>
            <a:t>Get to know who your child is socializing with </a:t>
          </a:r>
        </a:p>
      </dgm:t>
    </dgm:pt>
    <dgm:pt modelId="{C7E2E09E-229A-4C34-A8EE-888FE2C90922}" type="parTrans" cxnId="{7AE01EFB-39FC-4071-9732-369FA3565DF0}">
      <dgm:prSet/>
      <dgm:spPr/>
      <dgm:t>
        <a:bodyPr/>
        <a:lstStyle/>
        <a:p>
          <a:endParaRPr lang="en-US"/>
        </a:p>
      </dgm:t>
    </dgm:pt>
    <dgm:pt modelId="{7C63CF39-55DA-48E5-ABE3-599B1B344FC1}" type="sibTrans" cxnId="{7AE01EFB-39FC-4071-9732-369FA3565DF0}">
      <dgm:prSet/>
      <dgm:spPr/>
      <dgm:t>
        <a:bodyPr/>
        <a:lstStyle/>
        <a:p>
          <a:endParaRPr lang="en-US"/>
        </a:p>
      </dgm:t>
    </dgm:pt>
    <dgm:pt modelId="{82C58F10-0552-41F7-9A40-EF39904F4745}">
      <dgm:prSet/>
      <dgm:spPr/>
      <dgm:t>
        <a:bodyPr/>
        <a:lstStyle/>
        <a:p>
          <a:r>
            <a:rPr lang="en-US"/>
            <a:t>Check in with your child every day</a:t>
          </a:r>
        </a:p>
      </dgm:t>
    </dgm:pt>
    <dgm:pt modelId="{04C30107-3CE1-42AC-A4EC-B408D5D2A17D}" type="parTrans" cxnId="{75404C64-EA78-4CCF-AB06-4305340C8DE8}">
      <dgm:prSet/>
      <dgm:spPr/>
      <dgm:t>
        <a:bodyPr/>
        <a:lstStyle/>
        <a:p>
          <a:endParaRPr lang="en-US"/>
        </a:p>
      </dgm:t>
    </dgm:pt>
    <dgm:pt modelId="{93494A0C-6AFF-4BED-89A9-1C886486CE40}" type="sibTrans" cxnId="{75404C64-EA78-4CCF-AB06-4305340C8DE8}">
      <dgm:prSet/>
      <dgm:spPr/>
      <dgm:t>
        <a:bodyPr/>
        <a:lstStyle/>
        <a:p>
          <a:endParaRPr lang="en-US"/>
        </a:p>
      </dgm:t>
    </dgm:pt>
    <dgm:pt modelId="{2C9B35D4-96A2-4430-B58B-DEC301711206}">
      <dgm:prSet/>
      <dgm:spPr/>
      <dgm:t>
        <a:bodyPr/>
        <a:lstStyle/>
        <a:p>
          <a:r>
            <a:rPr lang="en-US"/>
            <a:t>Set curfews and bedtime expectations</a:t>
          </a:r>
        </a:p>
      </dgm:t>
    </dgm:pt>
    <dgm:pt modelId="{A8782B18-71B0-4B21-AAE3-DD96A5325908}" type="parTrans" cxnId="{D016F383-D89C-4C73-9409-158196F2A50C}">
      <dgm:prSet/>
      <dgm:spPr/>
      <dgm:t>
        <a:bodyPr/>
        <a:lstStyle/>
        <a:p>
          <a:endParaRPr lang="en-US"/>
        </a:p>
      </dgm:t>
    </dgm:pt>
    <dgm:pt modelId="{9114BEA1-410C-42BC-BECB-AE3ED62BF0B0}" type="sibTrans" cxnId="{D016F383-D89C-4C73-9409-158196F2A50C}">
      <dgm:prSet/>
      <dgm:spPr/>
      <dgm:t>
        <a:bodyPr/>
        <a:lstStyle/>
        <a:p>
          <a:endParaRPr lang="en-US"/>
        </a:p>
      </dgm:t>
    </dgm:pt>
    <dgm:pt modelId="{366BA29B-13D4-4D0C-B26B-F31DCC5CE729}">
      <dgm:prSet/>
      <dgm:spPr/>
      <dgm:t>
        <a:bodyPr/>
        <a:lstStyle/>
        <a:p>
          <a:r>
            <a:rPr lang="en-US"/>
            <a:t>Have family time expectations</a:t>
          </a:r>
        </a:p>
      </dgm:t>
    </dgm:pt>
    <dgm:pt modelId="{F5B0655B-ABB8-4B5E-A05F-C04A96254813}" type="parTrans" cxnId="{5D8DFA50-55D1-44D3-B946-C2B2B34EB876}">
      <dgm:prSet/>
      <dgm:spPr/>
      <dgm:t>
        <a:bodyPr/>
        <a:lstStyle/>
        <a:p>
          <a:endParaRPr lang="en-US"/>
        </a:p>
      </dgm:t>
    </dgm:pt>
    <dgm:pt modelId="{4ADB7D47-E145-4793-8BEB-804A9FDEBFE5}" type="sibTrans" cxnId="{5D8DFA50-55D1-44D3-B946-C2B2B34EB876}">
      <dgm:prSet/>
      <dgm:spPr/>
      <dgm:t>
        <a:bodyPr/>
        <a:lstStyle/>
        <a:p>
          <a:endParaRPr lang="en-US"/>
        </a:p>
      </dgm:t>
    </dgm:pt>
    <dgm:pt modelId="{A637FF68-961B-41E9-AA51-1EEA5C604318}">
      <dgm:prSet/>
      <dgm:spPr/>
      <dgm:t>
        <a:bodyPr/>
        <a:lstStyle/>
        <a:p>
          <a:r>
            <a:rPr lang="en-US"/>
            <a:t>Contact us when you are worried or questioning something</a:t>
          </a:r>
        </a:p>
      </dgm:t>
    </dgm:pt>
    <dgm:pt modelId="{735DE864-7C0D-4DA5-BC7F-E9E57D293088}" type="parTrans" cxnId="{BFFCDE51-ACF4-4CE5-AE52-2FEF71E3BE89}">
      <dgm:prSet/>
      <dgm:spPr/>
      <dgm:t>
        <a:bodyPr/>
        <a:lstStyle/>
        <a:p>
          <a:endParaRPr lang="en-US"/>
        </a:p>
      </dgm:t>
    </dgm:pt>
    <dgm:pt modelId="{4855113E-0673-412E-807E-1B5430A57652}" type="sibTrans" cxnId="{BFFCDE51-ACF4-4CE5-AE52-2FEF71E3BE89}">
      <dgm:prSet/>
      <dgm:spPr/>
      <dgm:t>
        <a:bodyPr/>
        <a:lstStyle/>
        <a:p>
          <a:endParaRPr lang="en-US"/>
        </a:p>
      </dgm:t>
    </dgm:pt>
    <dgm:pt modelId="{998D24EC-C213-4458-8F73-07CCC1180B8E}">
      <dgm:prSet/>
      <dgm:spPr/>
      <dgm:t>
        <a:bodyPr/>
        <a:lstStyle/>
        <a:p>
          <a:r>
            <a:rPr lang="en-US"/>
            <a:t>Keep in mind that there are always different sides to the story</a:t>
          </a:r>
        </a:p>
      </dgm:t>
    </dgm:pt>
    <dgm:pt modelId="{C9AF7F3B-E8B5-48D6-A76C-7F4D46800623}" type="parTrans" cxnId="{68D95769-A73E-4AEA-B20C-BAE6509C7071}">
      <dgm:prSet/>
      <dgm:spPr/>
      <dgm:t>
        <a:bodyPr/>
        <a:lstStyle/>
        <a:p>
          <a:endParaRPr lang="en-US"/>
        </a:p>
      </dgm:t>
    </dgm:pt>
    <dgm:pt modelId="{F1726D5F-67C9-44EC-9291-342D05EFE81B}" type="sibTrans" cxnId="{68D95769-A73E-4AEA-B20C-BAE6509C7071}">
      <dgm:prSet/>
      <dgm:spPr/>
      <dgm:t>
        <a:bodyPr/>
        <a:lstStyle/>
        <a:p>
          <a:endParaRPr lang="en-US"/>
        </a:p>
      </dgm:t>
    </dgm:pt>
    <dgm:pt modelId="{63E841BC-F2C2-454E-8F76-860B588B0CC1}">
      <dgm:prSet/>
      <dgm:spPr/>
      <dgm:t>
        <a:bodyPr/>
        <a:lstStyle/>
        <a:p>
          <a:r>
            <a:rPr lang="en-US"/>
            <a:t>Your child is not you-don’t assume your school experience will be the same as your child’s</a:t>
          </a:r>
        </a:p>
      </dgm:t>
    </dgm:pt>
    <dgm:pt modelId="{DA64B83E-7909-47A7-99FD-F33E7EC4C0C3}" type="parTrans" cxnId="{BE0EDD6C-237F-411D-8CB3-FD79492A0EBB}">
      <dgm:prSet/>
      <dgm:spPr/>
      <dgm:t>
        <a:bodyPr/>
        <a:lstStyle/>
        <a:p>
          <a:endParaRPr lang="en-US"/>
        </a:p>
      </dgm:t>
    </dgm:pt>
    <dgm:pt modelId="{8A9E9A18-247F-45C0-BB5A-230772B5489B}" type="sibTrans" cxnId="{BE0EDD6C-237F-411D-8CB3-FD79492A0EBB}">
      <dgm:prSet/>
      <dgm:spPr/>
      <dgm:t>
        <a:bodyPr/>
        <a:lstStyle/>
        <a:p>
          <a:endParaRPr lang="en-US"/>
        </a:p>
      </dgm:t>
    </dgm:pt>
    <dgm:pt modelId="{A9D255B0-D431-47DF-BEC6-D490B5CB5933}">
      <dgm:prSet/>
      <dgm:spPr/>
      <dgm:t>
        <a:bodyPr/>
        <a:lstStyle/>
        <a:p>
          <a:r>
            <a:rPr lang="en-US"/>
            <a:t>Talk about school in positive ways </a:t>
          </a:r>
        </a:p>
      </dgm:t>
    </dgm:pt>
    <dgm:pt modelId="{056FD776-1132-4CEC-B8D2-42F78FD8EFDF}" type="parTrans" cxnId="{CB8D3E06-30B0-4966-85E1-A095BD730D45}">
      <dgm:prSet/>
      <dgm:spPr/>
      <dgm:t>
        <a:bodyPr/>
        <a:lstStyle/>
        <a:p>
          <a:endParaRPr lang="en-US"/>
        </a:p>
      </dgm:t>
    </dgm:pt>
    <dgm:pt modelId="{5739A8FB-B785-4B66-B377-B638D4D6053D}" type="sibTrans" cxnId="{CB8D3E06-30B0-4966-85E1-A095BD730D45}">
      <dgm:prSet/>
      <dgm:spPr/>
      <dgm:t>
        <a:bodyPr/>
        <a:lstStyle/>
        <a:p>
          <a:endParaRPr lang="en-US"/>
        </a:p>
      </dgm:t>
    </dgm:pt>
    <dgm:pt modelId="{066B2C12-F17A-4D63-8E64-501110AB2D58}">
      <dgm:prSet/>
      <dgm:spPr/>
      <dgm:t>
        <a:bodyPr/>
        <a:lstStyle/>
        <a:p>
          <a:r>
            <a:rPr lang="en-US"/>
            <a:t>Each child will experience the challenges of adolescence uniquely</a:t>
          </a:r>
        </a:p>
      </dgm:t>
    </dgm:pt>
    <dgm:pt modelId="{AB67F2FB-7167-4A2F-9DFA-4616CCB1C761}" type="parTrans" cxnId="{87A37D8E-A109-4C6F-B922-DBC963D3C12E}">
      <dgm:prSet/>
      <dgm:spPr/>
      <dgm:t>
        <a:bodyPr/>
        <a:lstStyle/>
        <a:p>
          <a:endParaRPr lang="en-US"/>
        </a:p>
      </dgm:t>
    </dgm:pt>
    <dgm:pt modelId="{82A0C94E-8853-4990-A957-825131DFABFC}" type="sibTrans" cxnId="{87A37D8E-A109-4C6F-B922-DBC963D3C12E}">
      <dgm:prSet/>
      <dgm:spPr/>
      <dgm:t>
        <a:bodyPr/>
        <a:lstStyle/>
        <a:p>
          <a:endParaRPr lang="en-US"/>
        </a:p>
      </dgm:t>
    </dgm:pt>
    <dgm:pt modelId="{C56D4E1A-9215-47E9-B3C2-14B966AD984C}">
      <dgm:prSet/>
      <dgm:spPr/>
      <dgm:t>
        <a:bodyPr/>
        <a:lstStyle/>
        <a:p>
          <a:r>
            <a:rPr lang="en-US"/>
            <a:t>Remember we are all on the same team</a:t>
          </a:r>
        </a:p>
      </dgm:t>
    </dgm:pt>
    <dgm:pt modelId="{727871AD-D8F0-44D4-831B-D2B65043C2E3}" type="parTrans" cxnId="{38050E79-B863-41C6-863B-77498B69905E}">
      <dgm:prSet/>
      <dgm:spPr/>
      <dgm:t>
        <a:bodyPr/>
        <a:lstStyle/>
        <a:p>
          <a:endParaRPr lang="en-US"/>
        </a:p>
      </dgm:t>
    </dgm:pt>
    <dgm:pt modelId="{49BA8AD9-5296-4498-8716-4BCFAF18D5C0}" type="sibTrans" cxnId="{38050E79-B863-41C6-863B-77498B69905E}">
      <dgm:prSet/>
      <dgm:spPr/>
      <dgm:t>
        <a:bodyPr/>
        <a:lstStyle/>
        <a:p>
          <a:endParaRPr lang="en-US"/>
        </a:p>
      </dgm:t>
    </dgm:pt>
    <dgm:pt modelId="{63E9ADFB-B210-3C47-B216-800D9A5F0F9D}" type="pres">
      <dgm:prSet presAssocID="{0FDA5FCD-EAE9-43E1-9C4C-2FF823C3C36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2B987A-777A-024A-8903-55DFBA4B949B}" type="pres">
      <dgm:prSet presAssocID="{0526F7CD-0361-4CB5-94E0-DE2CCE85CB05}" presName="node" presStyleLbl="node1" presStyleIdx="0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E0E105-896F-394F-919B-2B4C6274EFDC}" type="pres">
      <dgm:prSet presAssocID="{77358A5A-5ADB-4CC1-B16B-4109F06376F1}" presName="sibTrans" presStyleCnt="0"/>
      <dgm:spPr/>
    </dgm:pt>
    <dgm:pt modelId="{A18EA9D6-4E83-AA40-9601-2C600B0BC5F6}" type="pres">
      <dgm:prSet presAssocID="{153C152A-3FFE-4ECA-8922-C9FDB6C8D57D}" presName="node" presStyleLbl="node1" presStyleIdx="1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DD031-ED2F-5F4E-9DEC-EF211147F5DF}" type="pres">
      <dgm:prSet presAssocID="{C5470E3A-9B61-4598-8609-072D669E99B9}" presName="sibTrans" presStyleCnt="0"/>
      <dgm:spPr/>
    </dgm:pt>
    <dgm:pt modelId="{F587C223-7AB0-8442-B84B-4E0E55FF5A6A}" type="pres">
      <dgm:prSet presAssocID="{5BEE1CFB-FDCF-4484-8283-4AF9A6D2D8B5}" presName="node" presStyleLbl="node1" presStyleIdx="2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68E902-D347-C94C-9384-8F167360983D}" type="pres">
      <dgm:prSet presAssocID="{0857BF8A-C69B-4677-870B-8FD48A21FF95}" presName="sibTrans" presStyleCnt="0"/>
      <dgm:spPr/>
    </dgm:pt>
    <dgm:pt modelId="{E65877F6-916A-0747-AA6D-495BC2A91943}" type="pres">
      <dgm:prSet presAssocID="{6E308AA6-6E38-400A-BC39-3B3EBA7875B0}" presName="node" presStyleLbl="node1" presStyleIdx="3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B07118-8E23-334A-8D66-05FB8F2BDFA8}" type="pres">
      <dgm:prSet presAssocID="{4257DD86-62B2-490F-AAA6-125B9539AD5F}" presName="sibTrans" presStyleCnt="0"/>
      <dgm:spPr/>
    </dgm:pt>
    <dgm:pt modelId="{467AAE09-AC97-9146-9203-1CBB1669D59B}" type="pres">
      <dgm:prSet presAssocID="{064091AC-8C8E-439F-AEEF-FC6F03AED0AC}" presName="node" presStyleLbl="node1" presStyleIdx="4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7EE71-0699-CD45-A5A3-C7337E15DCA2}" type="pres">
      <dgm:prSet presAssocID="{EBC229F4-E386-4750-94F0-AC23C031693F}" presName="sibTrans" presStyleCnt="0"/>
      <dgm:spPr/>
    </dgm:pt>
    <dgm:pt modelId="{B2338AD6-338B-AF49-9D05-1090C6418739}" type="pres">
      <dgm:prSet presAssocID="{506F7B07-B3F9-446D-BF8C-C3492C526432}" presName="node" presStyleLbl="node1" presStyleIdx="5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AFF41-AC3A-E34D-88A8-636F201C9F77}" type="pres">
      <dgm:prSet presAssocID="{7C63CF39-55DA-48E5-ABE3-599B1B344FC1}" presName="sibTrans" presStyleCnt="0"/>
      <dgm:spPr/>
    </dgm:pt>
    <dgm:pt modelId="{1DE4A2EA-CBB0-4643-BA90-0F1650DA76D1}" type="pres">
      <dgm:prSet presAssocID="{82C58F10-0552-41F7-9A40-EF39904F4745}" presName="node" presStyleLbl="node1" presStyleIdx="6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063306-05BB-DD47-9AF0-2253B971AC3E}" type="pres">
      <dgm:prSet presAssocID="{93494A0C-6AFF-4BED-89A9-1C886486CE40}" presName="sibTrans" presStyleCnt="0"/>
      <dgm:spPr/>
    </dgm:pt>
    <dgm:pt modelId="{B610E2DB-B980-444E-A0E1-D8BCE4883FFE}" type="pres">
      <dgm:prSet presAssocID="{2C9B35D4-96A2-4430-B58B-DEC301711206}" presName="node" presStyleLbl="node1" presStyleIdx="7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511690-2B69-894D-9905-80BF87EC01AE}" type="pres">
      <dgm:prSet presAssocID="{9114BEA1-410C-42BC-BECB-AE3ED62BF0B0}" presName="sibTrans" presStyleCnt="0"/>
      <dgm:spPr/>
    </dgm:pt>
    <dgm:pt modelId="{E336C431-AFDE-004D-9CFD-D3715FB7CB9D}" type="pres">
      <dgm:prSet presAssocID="{366BA29B-13D4-4D0C-B26B-F31DCC5CE729}" presName="node" presStyleLbl="node1" presStyleIdx="8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E79F97-409B-894A-B130-77B4CC9432FA}" type="pres">
      <dgm:prSet presAssocID="{4ADB7D47-E145-4793-8BEB-804A9FDEBFE5}" presName="sibTrans" presStyleCnt="0"/>
      <dgm:spPr/>
    </dgm:pt>
    <dgm:pt modelId="{8EB06DB9-63C8-6840-9E2B-33D1CBC9BEF8}" type="pres">
      <dgm:prSet presAssocID="{A637FF68-961B-41E9-AA51-1EEA5C604318}" presName="node" presStyleLbl="node1" presStyleIdx="9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0ACA97-7E7F-3045-9277-CC03C9A380D1}" type="pres">
      <dgm:prSet presAssocID="{4855113E-0673-412E-807E-1B5430A57652}" presName="sibTrans" presStyleCnt="0"/>
      <dgm:spPr/>
    </dgm:pt>
    <dgm:pt modelId="{5FFD2ACE-4C65-EE48-B895-0C40DD548EA4}" type="pres">
      <dgm:prSet presAssocID="{998D24EC-C213-4458-8F73-07CCC1180B8E}" presName="node" presStyleLbl="node1" presStyleIdx="10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082BE3-32B2-0443-BE65-AC0ED629AA8E}" type="pres">
      <dgm:prSet presAssocID="{F1726D5F-67C9-44EC-9291-342D05EFE81B}" presName="sibTrans" presStyleCnt="0"/>
      <dgm:spPr/>
    </dgm:pt>
    <dgm:pt modelId="{0F41B481-7F05-BC45-B43D-679FBE5526B6}" type="pres">
      <dgm:prSet presAssocID="{63E841BC-F2C2-454E-8F76-860B588B0CC1}" presName="node" presStyleLbl="node1" presStyleIdx="11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7252E3-42F9-9346-AEC1-57E8C9760D55}" type="pres">
      <dgm:prSet presAssocID="{8A9E9A18-247F-45C0-BB5A-230772B5489B}" presName="sibTrans" presStyleCnt="0"/>
      <dgm:spPr/>
    </dgm:pt>
    <dgm:pt modelId="{594F105F-4CE8-AD4B-A02E-B7A5F1E19365}" type="pres">
      <dgm:prSet presAssocID="{A9D255B0-D431-47DF-BEC6-D490B5CB5933}" presName="node" presStyleLbl="node1" presStyleIdx="12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5C3388-B253-1C4B-A9AE-6A278B717467}" type="pres">
      <dgm:prSet presAssocID="{5739A8FB-B785-4B66-B377-B638D4D6053D}" presName="sibTrans" presStyleCnt="0"/>
      <dgm:spPr/>
    </dgm:pt>
    <dgm:pt modelId="{08580EE7-3AA7-7A4B-9D9A-01C8EC9CA9BA}" type="pres">
      <dgm:prSet presAssocID="{066B2C12-F17A-4D63-8E64-501110AB2D58}" presName="node" presStyleLbl="node1" presStyleIdx="13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66D41B-D363-544B-8B49-6076DBBB7F4F}" type="pres">
      <dgm:prSet presAssocID="{82A0C94E-8853-4990-A957-825131DFABFC}" presName="sibTrans" presStyleCnt="0"/>
      <dgm:spPr/>
    </dgm:pt>
    <dgm:pt modelId="{4B76F760-EF94-F54D-9680-C22A0405145E}" type="pres">
      <dgm:prSet presAssocID="{C56D4E1A-9215-47E9-B3C2-14B966AD984C}" presName="node" presStyleLbl="node1" presStyleIdx="14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1EE5425-1C4D-B942-A0E4-AF9A56E995C2}" type="presOf" srcId="{506F7B07-B3F9-446D-BF8C-C3492C526432}" destId="{B2338AD6-338B-AF49-9D05-1090C6418739}" srcOrd="0" destOrd="0" presId="urn:microsoft.com/office/officeart/2005/8/layout/default"/>
    <dgm:cxn modelId="{C8A2E332-E85F-7C40-A0AD-8117B3C27CD7}" type="presOf" srcId="{2C9B35D4-96A2-4430-B58B-DEC301711206}" destId="{B610E2DB-B980-444E-A0E1-D8BCE4883FFE}" srcOrd="0" destOrd="0" presId="urn:microsoft.com/office/officeart/2005/8/layout/default"/>
    <dgm:cxn modelId="{BFFCDE51-ACF4-4CE5-AE52-2FEF71E3BE89}" srcId="{0FDA5FCD-EAE9-43E1-9C4C-2FF823C3C36D}" destId="{A637FF68-961B-41E9-AA51-1EEA5C604318}" srcOrd="9" destOrd="0" parTransId="{735DE864-7C0D-4DA5-BC7F-E9E57D293088}" sibTransId="{4855113E-0673-412E-807E-1B5430A57652}"/>
    <dgm:cxn modelId="{A398523A-50F4-47C4-87C2-E3AF21A3E7F6}" srcId="{0FDA5FCD-EAE9-43E1-9C4C-2FF823C3C36D}" destId="{153C152A-3FFE-4ECA-8922-C9FDB6C8D57D}" srcOrd="1" destOrd="0" parTransId="{06DED385-B5A1-46C7-B239-4F6FB0D7D9A8}" sibTransId="{C5470E3A-9B61-4598-8609-072D669E99B9}"/>
    <dgm:cxn modelId="{A6B1DFF7-705F-A241-B905-3676EC56CD7F}" type="presOf" srcId="{153C152A-3FFE-4ECA-8922-C9FDB6C8D57D}" destId="{A18EA9D6-4E83-AA40-9601-2C600B0BC5F6}" srcOrd="0" destOrd="0" presId="urn:microsoft.com/office/officeart/2005/8/layout/default"/>
    <dgm:cxn modelId="{BF414C87-2F25-1747-B193-30868D704F9E}" type="presOf" srcId="{366BA29B-13D4-4D0C-B26B-F31DCC5CE729}" destId="{E336C431-AFDE-004D-9CFD-D3715FB7CB9D}" srcOrd="0" destOrd="0" presId="urn:microsoft.com/office/officeart/2005/8/layout/default"/>
    <dgm:cxn modelId="{6524FAC3-EAA4-F448-9D29-2D9DC7DDA7FB}" type="presOf" srcId="{066B2C12-F17A-4D63-8E64-501110AB2D58}" destId="{08580EE7-3AA7-7A4B-9D9A-01C8EC9CA9BA}" srcOrd="0" destOrd="0" presId="urn:microsoft.com/office/officeart/2005/8/layout/default"/>
    <dgm:cxn modelId="{4EE6AAAA-6F0B-A34C-93E5-AF43B0093E21}" type="presOf" srcId="{A637FF68-961B-41E9-AA51-1EEA5C604318}" destId="{8EB06DB9-63C8-6840-9E2B-33D1CBC9BEF8}" srcOrd="0" destOrd="0" presId="urn:microsoft.com/office/officeart/2005/8/layout/default"/>
    <dgm:cxn modelId="{B3344DDF-351C-42F8-A9AE-3C48A5945B88}" srcId="{0FDA5FCD-EAE9-43E1-9C4C-2FF823C3C36D}" destId="{6E308AA6-6E38-400A-BC39-3B3EBA7875B0}" srcOrd="3" destOrd="0" parTransId="{6F71E8C1-41D5-4996-9917-418ABC5820C3}" sibTransId="{4257DD86-62B2-490F-AAA6-125B9539AD5F}"/>
    <dgm:cxn modelId="{75404C64-EA78-4CCF-AB06-4305340C8DE8}" srcId="{0FDA5FCD-EAE9-43E1-9C4C-2FF823C3C36D}" destId="{82C58F10-0552-41F7-9A40-EF39904F4745}" srcOrd="6" destOrd="0" parTransId="{04C30107-3CE1-42AC-A4EC-B408D5D2A17D}" sibTransId="{93494A0C-6AFF-4BED-89A9-1C886486CE40}"/>
    <dgm:cxn modelId="{1A80049F-D522-B646-B1D8-16F09962F5B0}" type="presOf" srcId="{998D24EC-C213-4458-8F73-07CCC1180B8E}" destId="{5FFD2ACE-4C65-EE48-B895-0C40DD548EA4}" srcOrd="0" destOrd="0" presId="urn:microsoft.com/office/officeart/2005/8/layout/default"/>
    <dgm:cxn modelId="{556277E9-409D-5549-98AE-21132D7D2F61}" type="presOf" srcId="{63E841BC-F2C2-454E-8F76-860B588B0CC1}" destId="{0F41B481-7F05-BC45-B43D-679FBE5526B6}" srcOrd="0" destOrd="0" presId="urn:microsoft.com/office/officeart/2005/8/layout/default"/>
    <dgm:cxn modelId="{CB8D3E06-30B0-4966-85E1-A095BD730D45}" srcId="{0FDA5FCD-EAE9-43E1-9C4C-2FF823C3C36D}" destId="{A9D255B0-D431-47DF-BEC6-D490B5CB5933}" srcOrd="12" destOrd="0" parTransId="{056FD776-1132-4CEC-B8D2-42F78FD8EFDF}" sibTransId="{5739A8FB-B785-4B66-B377-B638D4D6053D}"/>
    <dgm:cxn modelId="{B62463B5-6831-E946-965B-CA63D9666DF9}" type="presOf" srcId="{0FDA5FCD-EAE9-43E1-9C4C-2FF823C3C36D}" destId="{63E9ADFB-B210-3C47-B216-800D9A5F0F9D}" srcOrd="0" destOrd="0" presId="urn:microsoft.com/office/officeart/2005/8/layout/default"/>
    <dgm:cxn modelId="{3DE07A62-798B-4CF2-9F69-5FF704F56D9E}" srcId="{0FDA5FCD-EAE9-43E1-9C4C-2FF823C3C36D}" destId="{064091AC-8C8E-439F-AEEF-FC6F03AED0AC}" srcOrd="4" destOrd="0" parTransId="{E1461482-8A18-44AE-8B5C-EED4B01B7940}" sibTransId="{EBC229F4-E386-4750-94F0-AC23C031693F}"/>
    <dgm:cxn modelId="{7AE01EFB-39FC-4071-9732-369FA3565DF0}" srcId="{0FDA5FCD-EAE9-43E1-9C4C-2FF823C3C36D}" destId="{506F7B07-B3F9-446D-BF8C-C3492C526432}" srcOrd="5" destOrd="0" parTransId="{C7E2E09E-229A-4C34-A8EE-888FE2C90922}" sibTransId="{7C63CF39-55DA-48E5-ABE3-599B1B344FC1}"/>
    <dgm:cxn modelId="{E1550F61-5B18-E149-BEA7-F12B9F1F8129}" type="presOf" srcId="{A9D255B0-D431-47DF-BEC6-D490B5CB5933}" destId="{594F105F-4CE8-AD4B-A02E-B7A5F1E19365}" srcOrd="0" destOrd="0" presId="urn:microsoft.com/office/officeart/2005/8/layout/default"/>
    <dgm:cxn modelId="{60B09C31-6726-154C-8571-A71D26516056}" type="presOf" srcId="{064091AC-8C8E-439F-AEEF-FC6F03AED0AC}" destId="{467AAE09-AC97-9146-9203-1CBB1669D59B}" srcOrd="0" destOrd="0" presId="urn:microsoft.com/office/officeart/2005/8/layout/default"/>
    <dgm:cxn modelId="{68D95769-A73E-4AEA-B20C-BAE6509C7071}" srcId="{0FDA5FCD-EAE9-43E1-9C4C-2FF823C3C36D}" destId="{998D24EC-C213-4458-8F73-07CCC1180B8E}" srcOrd="10" destOrd="0" parTransId="{C9AF7F3B-E8B5-48D6-A76C-7F4D46800623}" sibTransId="{F1726D5F-67C9-44EC-9291-342D05EFE81B}"/>
    <dgm:cxn modelId="{9F5DEA1C-1BA0-2941-82AF-BF37E644D7C6}" type="presOf" srcId="{82C58F10-0552-41F7-9A40-EF39904F4745}" destId="{1DE4A2EA-CBB0-4643-BA90-0F1650DA76D1}" srcOrd="0" destOrd="0" presId="urn:microsoft.com/office/officeart/2005/8/layout/default"/>
    <dgm:cxn modelId="{69B43B23-C318-474A-AE8F-8938F0200263}" type="presOf" srcId="{5BEE1CFB-FDCF-4484-8283-4AF9A6D2D8B5}" destId="{F587C223-7AB0-8442-B84B-4E0E55FF5A6A}" srcOrd="0" destOrd="0" presId="urn:microsoft.com/office/officeart/2005/8/layout/default"/>
    <dgm:cxn modelId="{AF251A66-277F-1D40-A327-91B8C24C7FC0}" type="presOf" srcId="{0526F7CD-0361-4CB5-94E0-DE2CCE85CB05}" destId="{672B987A-777A-024A-8903-55DFBA4B949B}" srcOrd="0" destOrd="0" presId="urn:microsoft.com/office/officeart/2005/8/layout/default"/>
    <dgm:cxn modelId="{AEB4E0AB-788D-41F1-9763-3BFB9E2FD62C}" srcId="{0FDA5FCD-EAE9-43E1-9C4C-2FF823C3C36D}" destId="{0526F7CD-0361-4CB5-94E0-DE2CCE85CB05}" srcOrd="0" destOrd="0" parTransId="{9E63FBDB-DE87-4099-8B08-924269D790D7}" sibTransId="{77358A5A-5ADB-4CC1-B16B-4109F06376F1}"/>
    <dgm:cxn modelId="{D016F383-D89C-4C73-9409-158196F2A50C}" srcId="{0FDA5FCD-EAE9-43E1-9C4C-2FF823C3C36D}" destId="{2C9B35D4-96A2-4430-B58B-DEC301711206}" srcOrd="7" destOrd="0" parTransId="{A8782B18-71B0-4B21-AAE3-DD96A5325908}" sibTransId="{9114BEA1-410C-42BC-BECB-AE3ED62BF0B0}"/>
    <dgm:cxn modelId="{87A37D8E-A109-4C6F-B922-DBC963D3C12E}" srcId="{0FDA5FCD-EAE9-43E1-9C4C-2FF823C3C36D}" destId="{066B2C12-F17A-4D63-8E64-501110AB2D58}" srcOrd="13" destOrd="0" parTransId="{AB67F2FB-7167-4A2F-9DFA-4616CCB1C761}" sibTransId="{82A0C94E-8853-4990-A957-825131DFABFC}"/>
    <dgm:cxn modelId="{38050E79-B863-41C6-863B-77498B69905E}" srcId="{0FDA5FCD-EAE9-43E1-9C4C-2FF823C3C36D}" destId="{C56D4E1A-9215-47E9-B3C2-14B966AD984C}" srcOrd="14" destOrd="0" parTransId="{727871AD-D8F0-44D4-831B-D2B65043C2E3}" sibTransId="{49BA8AD9-5296-4498-8716-4BCFAF18D5C0}"/>
    <dgm:cxn modelId="{1348B985-4D92-594B-B67F-19FA076576E5}" type="presOf" srcId="{6E308AA6-6E38-400A-BC39-3B3EBA7875B0}" destId="{E65877F6-916A-0747-AA6D-495BC2A91943}" srcOrd="0" destOrd="0" presId="urn:microsoft.com/office/officeart/2005/8/layout/default"/>
    <dgm:cxn modelId="{BE0EDD6C-237F-411D-8CB3-FD79492A0EBB}" srcId="{0FDA5FCD-EAE9-43E1-9C4C-2FF823C3C36D}" destId="{63E841BC-F2C2-454E-8F76-860B588B0CC1}" srcOrd="11" destOrd="0" parTransId="{DA64B83E-7909-47A7-99FD-F33E7EC4C0C3}" sibTransId="{8A9E9A18-247F-45C0-BB5A-230772B5489B}"/>
    <dgm:cxn modelId="{12FACEA8-3F09-404A-A051-6991053BE012}" srcId="{0FDA5FCD-EAE9-43E1-9C4C-2FF823C3C36D}" destId="{5BEE1CFB-FDCF-4484-8283-4AF9A6D2D8B5}" srcOrd="2" destOrd="0" parTransId="{8D3BF0FB-2829-49C6-AC43-588F907B8C00}" sibTransId="{0857BF8A-C69B-4677-870B-8FD48A21FF95}"/>
    <dgm:cxn modelId="{2860E82A-FC70-C649-A684-A23EC9291FF9}" type="presOf" srcId="{C56D4E1A-9215-47E9-B3C2-14B966AD984C}" destId="{4B76F760-EF94-F54D-9680-C22A0405145E}" srcOrd="0" destOrd="0" presId="urn:microsoft.com/office/officeart/2005/8/layout/default"/>
    <dgm:cxn modelId="{5D8DFA50-55D1-44D3-B946-C2B2B34EB876}" srcId="{0FDA5FCD-EAE9-43E1-9C4C-2FF823C3C36D}" destId="{366BA29B-13D4-4D0C-B26B-F31DCC5CE729}" srcOrd="8" destOrd="0" parTransId="{F5B0655B-ABB8-4B5E-A05F-C04A96254813}" sibTransId="{4ADB7D47-E145-4793-8BEB-804A9FDEBFE5}"/>
    <dgm:cxn modelId="{3878C69F-C3AC-0941-A133-78E742E03466}" type="presParOf" srcId="{63E9ADFB-B210-3C47-B216-800D9A5F0F9D}" destId="{672B987A-777A-024A-8903-55DFBA4B949B}" srcOrd="0" destOrd="0" presId="urn:microsoft.com/office/officeart/2005/8/layout/default"/>
    <dgm:cxn modelId="{00843E71-82B1-3745-8BDC-ABB796EAA7B5}" type="presParOf" srcId="{63E9ADFB-B210-3C47-B216-800D9A5F0F9D}" destId="{A2E0E105-896F-394F-919B-2B4C6274EFDC}" srcOrd="1" destOrd="0" presId="urn:microsoft.com/office/officeart/2005/8/layout/default"/>
    <dgm:cxn modelId="{15E6A0D0-263A-9848-9C57-EC960A93FAE7}" type="presParOf" srcId="{63E9ADFB-B210-3C47-B216-800D9A5F0F9D}" destId="{A18EA9D6-4E83-AA40-9601-2C600B0BC5F6}" srcOrd="2" destOrd="0" presId="urn:microsoft.com/office/officeart/2005/8/layout/default"/>
    <dgm:cxn modelId="{098600F0-F1DA-FA45-B7E1-001843E5E65F}" type="presParOf" srcId="{63E9ADFB-B210-3C47-B216-800D9A5F0F9D}" destId="{D24DD031-ED2F-5F4E-9DEC-EF211147F5DF}" srcOrd="3" destOrd="0" presId="urn:microsoft.com/office/officeart/2005/8/layout/default"/>
    <dgm:cxn modelId="{01016B3B-0B90-8D4D-B087-498C486E3B04}" type="presParOf" srcId="{63E9ADFB-B210-3C47-B216-800D9A5F0F9D}" destId="{F587C223-7AB0-8442-B84B-4E0E55FF5A6A}" srcOrd="4" destOrd="0" presId="urn:microsoft.com/office/officeart/2005/8/layout/default"/>
    <dgm:cxn modelId="{817F95EB-9672-1144-A8BC-1979341F9D3A}" type="presParOf" srcId="{63E9ADFB-B210-3C47-B216-800D9A5F0F9D}" destId="{FF68E902-D347-C94C-9384-8F167360983D}" srcOrd="5" destOrd="0" presId="urn:microsoft.com/office/officeart/2005/8/layout/default"/>
    <dgm:cxn modelId="{BF2464FC-D37D-9147-B8C4-2DBDDB06F1ED}" type="presParOf" srcId="{63E9ADFB-B210-3C47-B216-800D9A5F0F9D}" destId="{E65877F6-916A-0747-AA6D-495BC2A91943}" srcOrd="6" destOrd="0" presId="urn:microsoft.com/office/officeart/2005/8/layout/default"/>
    <dgm:cxn modelId="{C45FF7BA-1163-6A42-BBD1-FCBF93AB7D50}" type="presParOf" srcId="{63E9ADFB-B210-3C47-B216-800D9A5F0F9D}" destId="{77B07118-8E23-334A-8D66-05FB8F2BDFA8}" srcOrd="7" destOrd="0" presId="urn:microsoft.com/office/officeart/2005/8/layout/default"/>
    <dgm:cxn modelId="{E2F2EDAC-7D47-0345-B009-B564B70D6E2C}" type="presParOf" srcId="{63E9ADFB-B210-3C47-B216-800D9A5F0F9D}" destId="{467AAE09-AC97-9146-9203-1CBB1669D59B}" srcOrd="8" destOrd="0" presId="urn:microsoft.com/office/officeart/2005/8/layout/default"/>
    <dgm:cxn modelId="{DA579D10-CAC9-0A45-84F1-F9D3ADC79F34}" type="presParOf" srcId="{63E9ADFB-B210-3C47-B216-800D9A5F0F9D}" destId="{DF77EE71-0699-CD45-A5A3-C7337E15DCA2}" srcOrd="9" destOrd="0" presId="urn:microsoft.com/office/officeart/2005/8/layout/default"/>
    <dgm:cxn modelId="{764A9C63-D081-EB4D-8734-34570F761A22}" type="presParOf" srcId="{63E9ADFB-B210-3C47-B216-800D9A5F0F9D}" destId="{B2338AD6-338B-AF49-9D05-1090C6418739}" srcOrd="10" destOrd="0" presId="urn:microsoft.com/office/officeart/2005/8/layout/default"/>
    <dgm:cxn modelId="{4C5F0A63-9F25-A148-A8E4-DEC0E682159E}" type="presParOf" srcId="{63E9ADFB-B210-3C47-B216-800D9A5F0F9D}" destId="{08AAFF41-AC3A-E34D-88A8-636F201C9F77}" srcOrd="11" destOrd="0" presId="urn:microsoft.com/office/officeart/2005/8/layout/default"/>
    <dgm:cxn modelId="{307660FD-4B41-3742-B101-CA62DD2BCAFD}" type="presParOf" srcId="{63E9ADFB-B210-3C47-B216-800D9A5F0F9D}" destId="{1DE4A2EA-CBB0-4643-BA90-0F1650DA76D1}" srcOrd="12" destOrd="0" presId="urn:microsoft.com/office/officeart/2005/8/layout/default"/>
    <dgm:cxn modelId="{58709F14-DA82-FF43-8105-19D67D4EFF75}" type="presParOf" srcId="{63E9ADFB-B210-3C47-B216-800D9A5F0F9D}" destId="{D2063306-05BB-DD47-9AF0-2253B971AC3E}" srcOrd="13" destOrd="0" presId="urn:microsoft.com/office/officeart/2005/8/layout/default"/>
    <dgm:cxn modelId="{78982629-F9B2-F948-8F97-F6486B92A5D2}" type="presParOf" srcId="{63E9ADFB-B210-3C47-B216-800D9A5F0F9D}" destId="{B610E2DB-B980-444E-A0E1-D8BCE4883FFE}" srcOrd="14" destOrd="0" presId="urn:microsoft.com/office/officeart/2005/8/layout/default"/>
    <dgm:cxn modelId="{20E0CE3D-57D6-014C-899E-3FEC09291221}" type="presParOf" srcId="{63E9ADFB-B210-3C47-B216-800D9A5F0F9D}" destId="{93511690-2B69-894D-9905-80BF87EC01AE}" srcOrd="15" destOrd="0" presId="urn:microsoft.com/office/officeart/2005/8/layout/default"/>
    <dgm:cxn modelId="{13BAE0B8-CDE0-994E-BE56-590A26D2A77B}" type="presParOf" srcId="{63E9ADFB-B210-3C47-B216-800D9A5F0F9D}" destId="{E336C431-AFDE-004D-9CFD-D3715FB7CB9D}" srcOrd="16" destOrd="0" presId="urn:microsoft.com/office/officeart/2005/8/layout/default"/>
    <dgm:cxn modelId="{2E8328CC-5DBA-0A41-8721-426BE7A5305E}" type="presParOf" srcId="{63E9ADFB-B210-3C47-B216-800D9A5F0F9D}" destId="{D2E79F97-409B-894A-B130-77B4CC9432FA}" srcOrd="17" destOrd="0" presId="urn:microsoft.com/office/officeart/2005/8/layout/default"/>
    <dgm:cxn modelId="{22A3EA27-CDD4-E341-BB5F-4971044A37C1}" type="presParOf" srcId="{63E9ADFB-B210-3C47-B216-800D9A5F0F9D}" destId="{8EB06DB9-63C8-6840-9E2B-33D1CBC9BEF8}" srcOrd="18" destOrd="0" presId="urn:microsoft.com/office/officeart/2005/8/layout/default"/>
    <dgm:cxn modelId="{F088CD0D-17BA-1B4C-A9BB-3FCB9DB8D654}" type="presParOf" srcId="{63E9ADFB-B210-3C47-B216-800D9A5F0F9D}" destId="{BB0ACA97-7E7F-3045-9277-CC03C9A380D1}" srcOrd="19" destOrd="0" presId="urn:microsoft.com/office/officeart/2005/8/layout/default"/>
    <dgm:cxn modelId="{35685759-4922-3243-B120-DEF52B57A7F4}" type="presParOf" srcId="{63E9ADFB-B210-3C47-B216-800D9A5F0F9D}" destId="{5FFD2ACE-4C65-EE48-B895-0C40DD548EA4}" srcOrd="20" destOrd="0" presId="urn:microsoft.com/office/officeart/2005/8/layout/default"/>
    <dgm:cxn modelId="{9637B6C4-8ED2-3F4E-9CE4-C5CE74DACEC7}" type="presParOf" srcId="{63E9ADFB-B210-3C47-B216-800D9A5F0F9D}" destId="{BF082BE3-32B2-0443-BE65-AC0ED629AA8E}" srcOrd="21" destOrd="0" presId="urn:microsoft.com/office/officeart/2005/8/layout/default"/>
    <dgm:cxn modelId="{04F49267-AF9C-E54D-982A-09EA48B235E2}" type="presParOf" srcId="{63E9ADFB-B210-3C47-B216-800D9A5F0F9D}" destId="{0F41B481-7F05-BC45-B43D-679FBE5526B6}" srcOrd="22" destOrd="0" presId="urn:microsoft.com/office/officeart/2005/8/layout/default"/>
    <dgm:cxn modelId="{8CE9E59E-4471-C440-94F5-82E8581C4124}" type="presParOf" srcId="{63E9ADFB-B210-3C47-B216-800D9A5F0F9D}" destId="{5C7252E3-42F9-9346-AEC1-57E8C9760D55}" srcOrd="23" destOrd="0" presId="urn:microsoft.com/office/officeart/2005/8/layout/default"/>
    <dgm:cxn modelId="{0040A6CF-A52D-C243-B2DB-75332953207E}" type="presParOf" srcId="{63E9ADFB-B210-3C47-B216-800D9A5F0F9D}" destId="{594F105F-4CE8-AD4B-A02E-B7A5F1E19365}" srcOrd="24" destOrd="0" presId="urn:microsoft.com/office/officeart/2005/8/layout/default"/>
    <dgm:cxn modelId="{CC7E7DD7-60D5-AE42-8764-66553687F7A5}" type="presParOf" srcId="{63E9ADFB-B210-3C47-B216-800D9A5F0F9D}" destId="{D45C3388-B253-1C4B-A9AE-6A278B717467}" srcOrd="25" destOrd="0" presId="urn:microsoft.com/office/officeart/2005/8/layout/default"/>
    <dgm:cxn modelId="{F88E795C-D3D4-2240-9734-16920A947532}" type="presParOf" srcId="{63E9ADFB-B210-3C47-B216-800D9A5F0F9D}" destId="{08580EE7-3AA7-7A4B-9D9A-01C8EC9CA9BA}" srcOrd="26" destOrd="0" presId="urn:microsoft.com/office/officeart/2005/8/layout/default"/>
    <dgm:cxn modelId="{1451197D-336B-FA4C-884C-A36F63BCD334}" type="presParOf" srcId="{63E9ADFB-B210-3C47-B216-800D9A5F0F9D}" destId="{7166D41B-D363-544B-8B49-6076DBBB7F4F}" srcOrd="27" destOrd="0" presId="urn:microsoft.com/office/officeart/2005/8/layout/default"/>
    <dgm:cxn modelId="{C5C34175-EFA1-E147-B582-C34C7EFF8B3D}" type="presParOf" srcId="{63E9ADFB-B210-3C47-B216-800D9A5F0F9D}" destId="{4B76F760-EF94-F54D-9680-C22A0405145E}" srcOrd="2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36BBE-A365-4F43-92FE-B71978D98DF9}">
      <dsp:nvSpPr>
        <dsp:cNvPr id="0" name=""/>
        <dsp:cNvSpPr/>
      </dsp:nvSpPr>
      <dsp:spPr>
        <a:xfrm>
          <a:off x="0" y="1844"/>
          <a:ext cx="89154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B2A972-8971-264B-B06B-97DC691D6C0B}">
      <dsp:nvSpPr>
        <dsp:cNvPr id="0" name=""/>
        <dsp:cNvSpPr/>
      </dsp:nvSpPr>
      <dsp:spPr>
        <a:xfrm>
          <a:off x="0" y="1844"/>
          <a:ext cx="8915400" cy="628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/>
            <a:t>Students can make their own decisions about seeing a counsellor in high school.</a:t>
          </a:r>
        </a:p>
      </dsp:txBody>
      <dsp:txXfrm>
        <a:off x="0" y="1844"/>
        <a:ext cx="8915400" cy="628988"/>
      </dsp:txXfrm>
    </dsp:sp>
    <dsp:sp modelId="{4C767D8E-D6E4-3240-94C9-5E27EF37D0B0}">
      <dsp:nvSpPr>
        <dsp:cNvPr id="0" name=""/>
        <dsp:cNvSpPr/>
      </dsp:nvSpPr>
      <dsp:spPr>
        <a:xfrm>
          <a:off x="0" y="630833"/>
          <a:ext cx="89154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1B81C9-F1EF-FE43-80FF-0EBAF8AE9E63}">
      <dsp:nvSpPr>
        <dsp:cNvPr id="0" name=""/>
        <dsp:cNvSpPr/>
      </dsp:nvSpPr>
      <dsp:spPr>
        <a:xfrm>
          <a:off x="0" y="630833"/>
          <a:ext cx="8915400" cy="628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/>
            <a:t>Counsellors will be in contact if there are issues of safety or serious concern.</a:t>
          </a:r>
        </a:p>
      </dsp:txBody>
      <dsp:txXfrm>
        <a:off x="0" y="630833"/>
        <a:ext cx="8915400" cy="628988"/>
      </dsp:txXfrm>
    </dsp:sp>
    <dsp:sp modelId="{B2A798E9-349F-AC46-A4A3-E08E5A908974}">
      <dsp:nvSpPr>
        <dsp:cNvPr id="0" name=""/>
        <dsp:cNvSpPr/>
      </dsp:nvSpPr>
      <dsp:spPr>
        <a:xfrm>
          <a:off x="0" y="1259822"/>
          <a:ext cx="89154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B960D6D-FBC7-B04B-9ABA-EF81BBA69738}">
      <dsp:nvSpPr>
        <dsp:cNvPr id="0" name=""/>
        <dsp:cNvSpPr/>
      </dsp:nvSpPr>
      <dsp:spPr>
        <a:xfrm>
          <a:off x="0" y="1259822"/>
          <a:ext cx="8915400" cy="628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/>
            <a:t>Many issues that students come to counsellors for are academic concerns (feeling overwhelmed) and friendship concerns.</a:t>
          </a:r>
        </a:p>
      </dsp:txBody>
      <dsp:txXfrm>
        <a:off x="0" y="1259822"/>
        <a:ext cx="8915400" cy="628988"/>
      </dsp:txXfrm>
    </dsp:sp>
    <dsp:sp modelId="{7001E8DA-F7F7-8746-97B4-59BB085EB881}">
      <dsp:nvSpPr>
        <dsp:cNvPr id="0" name=""/>
        <dsp:cNvSpPr/>
      </dsp:nvSpPr>
      <dsp:spPr>
        <a:xfrm>
          <a:off x="0" y="1888810"/>
          <a:ext cx="89154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65D97C-8CFC-1D4B-B350-E229B1186861}">
      <dsp:nvSpPr>
        <dsp:cNvPr id="0" name=""/>
        <dsp:cNvSpPr/>
      </dsp:nvSpPr>
      <dsp:spPr>
        <a:xfrm>
          <a:off x="0" y="1888811"/>
          <a:ext cx="8915400" cy="628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/>
            <a:t>Counsellors also help students sort out their career plans, apply for scholarships and post-secondary training, get help with apprenticeships, and many other career related concerns.</a:t>
          </a:r>
        </a:p>
      </dsp:txBody>
      <dsp:txXfrm>
        <a:off x="0" y="1888811"/>
        <a:ext cx="8915400" cy="628988"/>
      </dsp:txXfrm>
    </dsp:sp>
    <dsp:sp modelId="{F2A98B60-9672-C944-9161-350158457EA4}">
      <dsp:nvSpPr>
        <dsp:cNvPr id="0" name=""/>
        <dsp:cNvSpPr/>
      </dsp:nvSpPr>
      <dsp:spPr>
        <a:xfrm>
          <a:off x="0" y="2517799"/>
          <a:ext cx="89154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92A7E7-9FB2-D94B-A42F-3BF5BEFF6811}">
      <dsp:nvSpPr>
        <dsp:cNvPr id="0" name=""/>
        <dsp:cNvSpPr/>
      </dsp:nvSpPr>
      <dsp:spPr>
        <a:xfrm>
          <a:off x="0" y="2517799"/>
          <a:ext cx="8915400" cy="628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/>
            <a:t>Counsellors work in classrooms, with small groups, and do a lot of conflict resolution. </a:t>
          </a:r>
        </a:p>
      </dsp:txBody>
      <dsp:txXfrm>
        <a:off x="0" y="2517799"/>
        <a:ext cx="8915400" cy="628988"/>
      </dsp:txXfrm>
    </dsp:sp>
    <dsp:sp modelId="{DBA51B1A-218C-A84E-A293-A73B4295BBDB}">
      <dsp:nvSpPr>
        <dsp:cNvPr id="0" name=""/>
        <dsp:cNvSpPr/>
      </dsp:nvSpPr>
      <dsp:spPr>
        <a:xfrm>
          <a:off x="0" y="3146788"/>
          <a:ext cx="89154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7BFA88-7EBA-DA4E-AE26-F0430663A304}">
      <dsp:nvSpPr>
        <dsp:cNvPr id="0" name=""/>
        <dsp:cNvSpPr/>
      </dsp:nvSpPr>
      <dsp:spPr>
        <a:xfrm>
          <a:off x="0" y="3146788"/>
          <a:ext cx="8915400" cy="628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/>
            <a:t>Counsellors also can refer students and families to outside supports including Mental Wellness and private counsellors. </a:t>
          </a:r>
        </a:p>
      </dsp:txBody>
      <dsp:txXfrm>
        <a:off x="0" y="3146788"/>
        <a:ext cx="8915400" cy="6289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B987A-777A-024A-8903-55DFBA4B949B}">
      <dsp:nvSpPr>
        <dsp:cNvPr id="0" name=""/>
        <dsp:cNvSpPr/>
      </dsp:nvSpPr>
      <dsp:spPr>
        <a:xfrm>
          <a:off x="250636" y="2431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Make sure they get to school every day and call us when they must be absent</a:t>
          </a:r>
        </a:p>
      </dsp:txBody>
      <dsp:txXfrm>
        <a:off x="250636" y="2431"/>
        <a:ext cx="1956773" cy="1174064"/>
      </dsp:txXfrm>
    </dsp:sp>
    <dsp:sp modelId="{A18EA9D6-4E83-AA40-9601-2C600B0BC5F6}">
      <dsp:nvSpPr>
        <dsp:cNvPr id="0" name=""/>
        <dsp:cNvSpPr/>
      </dsp:nvSpPr>
      <dsp:spPr>
        <a:xfrm>
          <a:off x="2403087" y="2431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Keep in contact with your child’s teachers</a:t>
          </a:r>
        </a:p>
      </dsp:txBody>
      <dsp:txXfrm>
        <a:off x="2403087" y="2431"/>
        <a:ext cx="1956773" cy="1174064"/>
      </dsp:txXfrm>
    </dsp:sp>
    <dsp:sp modelId="{F587C223-7AB0-8442-B84B-4E0E55FF5A6A}">
      <dsp:nvSpPr>
        <dsp:cNvPr id="0" name=""/>
        <dsp:cNvSpPr/>
      </dsp:nvSpPr>
      <dsp:spPr>
        <a:xfrm>
          <a:off x="4555538" y="2431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Make sure your child gets enough sleep and good nutrition</a:t>
          </a:r>
        </a:p>
      </dsp:txBody>
      <dsp:txXfrm>
        <a:off x="4555538" y="2431"/>
        <a:ext cx="1956773" cy="1174064"/>
      </dsp:txXfrm>
    </dsp:sp>
    <dsp:sp modelId="{E65877F6-916A-0747-AA6D-495BC2A91943}">
      <dsp:nvSpPr>
        <dsp:cNvPr id="0" name=""/>
        <dsp:cNvSpPr/>
      </dsp:nvSpPr>
      <dsp:spPr>
        <a:xfrm>
          <a:off x="6707989" y="2431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Set rules and guidelines around attendance, technology and school</a:t>
          </a:r>
        </a:p>
      </dsp:txBody>
      <dsp:txXfrm>
        <a:off x="6707989" y="2431"/>
        <a:ext cx="1956773" cy="1174064"/>
      </dsp:txXfrm>
    </dsp:sp>
    <dsp:sp modelId="{467AAE09-AC97-9146-9203-1CBB1669D59B}">
      <dsp:nvSpPr>
        <dsp:cNvPr id="0" name=""/>
        <dsp:cNvSpPr/>
      </dsp:nvSpPr>
      <dsp:spPr>
        <a:xfrm>
          <a:off x="250636" y="1372173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Know what your child is doing on social media-it is ok to check!</a:t>
          </a:r>
        </a:p>
      </dsp:txBody>
      <dsp:txXfrm>
        <a:off x="250636" y="1372173"/>
        <a:ext cx="1956773" cy="1174064"/>
      </dsp:txXfrm>
    </dsp:sp>
    <dsp:sp modelId="{B2338AD6-338B-AF49-9D05-1090C6418739}">
      <dsp:nvSpPr>
        <dsp:cNvPr id="0" name=""/>
        <dsp:cNvSpPr/>
      </dsp:nvSpPr>
      <dsp:spPr>
        <a:xfrm>
          <a:off x="2403087" y="1372173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Get to know who your child is socializing with </a:t>
          </a:r>
        </a:p>
      </dsp:txBody>
      <dsp:txXfrm>
        <a:off x="2403087" y="1372173"/>
        <a:ext cx="1956773" cy="1174064"/>
      </dsp:txXfrm>
    </dsp:sp>
    <dsp:sp modelId="{1DE4A2EA-CBB0-4643-BA90-0F1650DA76D1}">
      <dsp:nvSpPr>
        <dsp:cNvPr id="0" name=""/>
        <dsp:cNvSpPr/>
      </dsp:nvSpPr>
      <dsp:spPr>
        <a:xfrm>
          <a:off x="4555538" y="1372173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Check in with your child every day</a:t>
          </a:r>
        </a:p>
      </dsp:txBody>
      <dsp:txXfrm>
        <a:off x="4555538" y="1372173"/>
        <a:ext cx="1956773" cy="1174064"/>
      </dsp:txXfrm>
    </dsp:sp>
    <dsp:sp modelId="{B610E2DB-B980-444E-A0E1-D8BCE4883FFE}">
      <dsp:nvSpPr>
        <dsp:cNvPr id="0" name=""/>
        <dsp:cNvSpPr/>
      </dsp:nvSpPr>
      <dsp:spPr>
        <a:xfrm>
          <a:off x="6707989" y="1372173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Set curfews and bedtime expectations</a:t>
          </a:r>
        </a:p>
      </dsp:txBody>
      <dsp:txXfrm>
        <a:off x="6707989" y="1372173"/>
        <a:ext cx="1956773" cy="1174064"/>
      </dsp:txXfrm>
    </dsp:sp>
    <dsp:sp modelId="{E336C431-AFDE-004D-9CFD-D3715FB7CB9D}">
      <dsp:nvSpPr>
        <dsp:cNvPr id="0" name=""/>
        <dsp:cNvSpPr/>
      </dsp:nvSpPr>
      <dsp:spPr>
        <a:xfrm>
          <a:off x="250636" y="2741914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Have family time expectations</a:t>
          </a:r>
        </a:p>
      </dsp:txBody>
      <dsp:txXfrm>
        <a:off x="250636" y="2741914"/>
        <a:ext cx="1956773" cy="1174064"/>
      </dsp:txXfrm>
    </dsp:sp>
    <dsp:sp modelId="{8EB06DB9-63C8-6840-9E2B-33D1CBC9BEF8}">
      <dsp:nvSpPr>
        <dsp:cNvPr id="0" name=""/>
        <dsp:cNvSpPr/>
      </dsp:nvSpPr>
      <dsp:spPr>
        <a:xfrm>
          <a:off x="2403087" y="2741914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Contact us when you are worried or questioning something</a:t>
          </a:r>
        </a:p>
      </dsp:txBody>
      <dsp:txXfrm>
        <a:off x="2403087" y="2741914"/>
        <a:ext cx="1956773" cy="1174064"/>
      </dsp:txXfrm>
    </dsp:sp>
    <dsp:sp modelId="{5FFD2ACE-4C65-EE48-B895-0C40DD548EA4}">
      <dsp:nvSpPr>
        <dsp:cNvPr id="0" name=""/>
        <dsp:cNvSpPr/>
      </dsp:nvSpPr>
      <dsp:spPr>
        <a:xfrm>
          <a:off x="4555538" y="2741914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Keep in mind that there are always different sides to the story</a:t>
          </a:r>
        </a:p>
      </dsp:txBody>
      <dsp:txXfrm>
        <a:off x="4555538" y="2741914"/>
        <a:ext cx="1956773" cy="1174064"/>
      </dsp:txXfrm>
    </dsp:sp>
    <dsp:sp modelId="{0F41B481-7F05-BC45-B43D-679FBE5526B6}">
      <dsp:nvSpPr>
        <dsp:cNvPr id="0" name=""/>
        <dsp:cNvSpPr/>
      </dsp:nvSpPr>
      <dsp:spPr>
        <a:xfrm>
          <a:off x="6707989" y="2741914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Your child is not you-don’t assume your school experience will be the same as your child’s</a:t>
          </a:r>
        </a:p>
      </dsp:txBody>
      <dsp:txXfrm>
        <a:off x="6707989" y="2741914"/>
        <a:ext cx="1956773" cy="1174064"/>
      </dsp:txXfrm>
    </dsp:sp>
    <dsp:sp modelId="{594F105F-4CE8-AD4B-A02E-B7A5F1E19365}">
      <dsp:nvSpPr>
        <dsp:cNvPr id="0" name=""/>
        <dsp:cNvSpPr/>
      </dsp:nvSpPr>
      <dsp:spPr>
        <a:xfrm>
          <a:off x="1326862" y="4111656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Talk about school in positive ways </a:t>
          </a:r>
        </a:p>
      </dsp:txBody>
      <dsp:txXfrm>
        <a:off x="1326862" y="4111656"/>
        <a:ext cx="1956773" cy="1174064"/>
      </dsp:txXfrm>
    </dsp:sp>
    <dsp:sp modelId="{08580EE7-3AA7-7A4B-9D9A-01C8EC9CA9BA}">
      <dsp:nvSpPr>
        <dsp:cNvPr id="0" name=""/>
        <dsp:cNvSpPr/>
      </dsp:nvSpPr>
      <dsp:spPr>
        <a:xfrm>
          <a:off x="3479313" y="4111656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Each child will experience the challenges of adolescence uniquely</a:t>
          </a:r>
        </a:p>
      </dsp:txBody>
      <dsp:txXfrm>
        <a:off x="3479313" y="4111656"/>
        <a:ext cx="1956773" cy="1174064"/>
      </dsp:txXfrm>
    </dsp:sp>
    <dsp:sp modelId="{4B76F760-EF94-F54D-9680-C22A0405145E}">
      <dsp:nvSpPr>
        <dsp:cNvPr id="0" name=""/>
        <dsp:cNvSpPr/>
      </dsp:nvSpPr>
      <dsp:spPr>
        <a:xfrm>
          <a:off x="5631764" y="4111656"/>
          <a:ext cx="1956773" cy="11740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Remember we are all on the same team</a:t>
          </a:r>
        </a:p>
      </dsp:txBody>
      <dsp:txXfrm>
        <a:off x="5631764" y="4111656"/>
        <a:ext cx="1956773" cy="11740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694BE-9DD1-9F40-B2B6-43A2F0509A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Vanier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AC6750-E0F8-414D-8387-750BD4DC18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Grade 7 going into 8 Parent Meeting </a:t>
            </a:r>
            <a:r>
              <a:rPr lang="en-US" dirty="0" smtClean="0"/>
              <a:t>2022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013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317EBE3-FF86-4DA1-BC9A-331F7F2144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46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9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0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78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C5243F7-7A0D-C54E-8191-61052F63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103" y="1318591"/>
            <a:ext cx="580092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21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>To educate children in a Catholic learning environment. Through the sharing of knowledge and Christian values and by celebrating our Catholic faith, students are assisted in developing a personal faith and an understanding and appreciation of self and others. Each child has the opportunity to strive for academic excellence and to reach his or her potential as a life-long learner. </a:t>
            </a:r>
            <a:br>
              <a:rPr lang="en-US" sz="21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21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21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2100" b="1" i="1" dirty="0">
                <a:solidFill>
                  <a:schemeClr val="tx2">
                    <a:lumMod val="75000"/>
                  </a:schemeClr>
                </a:solidFill>
              </a:rPr>
              <a:t>The uniqueness of each child is celebrated.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BA0722-7457-6946-9FAF-B4302D53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855048" y="1871831"/>
            <a:ext cx="3084569" cy="319980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Vanier Mission Statement</a:t>
            </a:r>
          </a:p>
        </p:txBody>
      </p:sp>
      <p:cxnSp>
        <p:nvCxnSpPr>
          <p:cNvPr id="79" name="Straight Connector 58">
            <a:extLst>
              <a:ext uri="{FF2B5EF4-FFF2-40B4-BE49-F238E27FC236}">
                <a16:creationId xmlns:a16="http://schemas.microsoft.com/office/drawing/2014/main" id="{34D43EC1-35FA-4FC3-8526-F655CEB09D9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7196" y="1871831"/>
            <a:ext cx="0" cy="3200400"/>
          </a:xfrm>
          <a:prstGeom prst="line">
            <a:avLst/>
          </a:prstGeom>
          <a:ln w="158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714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3030214-227F-42DB-9282-BBA6AF8D94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65429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D86A68-2D0D-C449-9D7A-E34D4A2A3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889" y="1059872"/>
            <a:ext cx="3012216" cy="4851349"/>
          </a:xfrm>
        </p:spPr>
        <p:txBody>
          <a:bodyPr>
            <a:normAutofit/>
          </a:bodyPr>
          <a:lstStyle/>
          <a:p>
            <a:r>
              <a:rPr lang="en-US" dirty="0"/>
              <a:t>Vanier Offers Students</a:t>
            </a: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0D7A9289-BAD1-4A78-979F-A655C886DBF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1149203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C8B2A-58F1-3244-8B77-1487D3CEAA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0368" y="1059872"/>
            <a:ext cx="6224244" cy="48513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We are different and we are proud of that difference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A big school experience in a smaller school setting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A common set of values 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Education of the whole child-academic, physical, emotional and spiritual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The opportunity to discuss and learn important moral and ethical teachings because we are a Catholic school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A family atmosphere where teachers, administrators and staff know the students well and follow them through the years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A teaching and administration staff that believes in the power of personal contact and good communication with families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A partnership of student-family-school through 5 years of a significant developmental life stage</a:t>
            </a:r>
          </a:p>
          <a:p>
            <a:pPr>
              <a:lnSpc>
                <a:spcPct val="90000"/>
              </a:lnSpc>
            </a:pPr>
            <a:r>
              <a:rPr lang="en-US" sz="1500" dirty="0"/>
              <a:t>Close involvement of staff in all programs – from sports to graduation </a:t>
            </a:r>
          </a:p>
          <a:p>
            <a:pPr>
              <a:lnSpc>
                <a:spcPct val="90000"/>
              </a:lnSpc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620507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>
            <a:extLst>
              <a:ext uri="{FF2B5EF4-FFF2-40B4-BE49-F238E27FC236}">
                <a16:creationId xmlns:a16="http://schemas.microsoft.com/office/drawing/2014/main" id="{5BE0789E-91A7-4246-978E-A17FE1BF95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795735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5" name="Group 9">
            <a:extLst>
              <a:ext uri="{FF2B5EF4-FFF2-40B4-BE49-F238E27FC236}">
                <a16:creationId xmlns:a16="http://schemas.microsoft.com/office/drawing/2014/main" id="{3C6C0BD2-8B3C-4042-B4EE-5DB7665A373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  <a:solidFill>
            <a:schemeClr val="bg2"/>
          </a:solidFill>
        </p:grpSpPr>
        <p:sp>
          <p:nvSpPr>
            <p:cNvPr id="11" name="Freeform 27">
              <a:extLst>
                <a:ext uri="{FF2B5EF4-FFF2-40B4-BE49-F238E27FC236}">
                  <a16:creationId xmlns:a16="http://schemas.microsoft.com/office/drawing/2014/main" id="{5F53669F-C1E6-43B8-AC6F-B44CE56BF7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53966C25-DAEA-4318-8FBC-EC6FF8F5A19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>
              <a:extLst>
                <a:ext uri="{FF2B5EF4-FFF2-40B4-BE49-F238E27FC236}">
                  <a16:creationId xmlns:a16="http://schemas.microsoft.com/office/drawing/2014/main" id="{ED6EA716-EAD4-4023-8673-0809A1E245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>
              <a:extLst>
                <a:ext uri="{FF2B5EF4-FFF2-40B4-BE49-F238E27FC236}">
                  <a16:creationId xmlns:a16="http://schemas.microsoft.com/office/drawing/2014/main" id="{84261748-EFC0-4729-A7BB-A88FDAF6FAF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>
              <a:extLst>
                <a:ext uri="{FF2B5EF4-FFF2-40B4-BE49-F238E27FC236}">
                  <a16:creationId xmlns:a16="http://schemas.microsoft.com/office/drawing/2014/main" id="{2C14F808-CC69-494F-98AC-CB750416CCF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>
              <a:extLst>
                <a:ext uri="{FF2B5EF4-FFF2-40B4-BE49-F238E27FC236}">
                  <a16:creationId xmlns:a16="http://schemas.microsoft.com/office/drawing/2014/main" id="{F1CA3607-84D0-4085-A363-796A17B1D74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>
              <a:extLst>
                <a:ext uri="{FF2B5EF4-FFF2-40B4-BE49-F238E27FC236}">
                  <a16:creationId xmlns:a16="http://schemas.microsoft.com/office/drawing/2014/main" id="{491E6160-2958-4A90-8B50-EDA182AABB9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>
              <a:extLst>
                <a:ext uri="{FF2B5EF4-FFF2-40B4-BE49-F238E27FC236}">
                  <a16:creationId xmlns:a16="http://schemas.microsoft.com/office/drawing/2014/main" id="{559F6CB7-E057-499B-A859-36027698920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>
              <a:extLst>
                <a:ext uri="{FF2B5EF4-FFF2-40B4-BE49-F238E27FC236}">
                  <a16:creationId xmlns:a16="http://schemas.microsoft.com/office/drawing/2014/main" id="{FF12353D-CF89-4D03-8075-C161824E23C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>
              <a:extLst>
                <a:ext uri="{FF2B5EF4-FFF2-40B4-BE49-F238E27FC236}">
                  <a16:creationId xmlns:a16="http://schemas.microsoft.com/office/drawing/2014/main" id="{5B91C9D6-FAF2-445B-AF1B-43992602A9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>
              <a:extLst>
                <a:ext uri="{FF2B5EF4-FFF2-40B4-BE49-F238E27FC236}">
                  <a16:creationId xmlns:a16="http://schemas.microsoft.com/office/drawing/2014/main" id="{570F7A1D-86B1-4AD1-B4A3-9AE2A52C857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>
              <a:extLst>
                <a:ext uri="{FF2B5EF4-FFF2-40B4-BE49-F238E27FC236}">
                  <a16:creationId xmlns:a16="http://schemas.microsoft.com/office/drawing/2014/main" id="{52C6EBA8-95CC-4FE6-A8E4-3A6911E8A4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2CACA9C-940E-1C41-A197-A107B87A6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056" y="1093380"/>
            <a:ext cx="3068182" cy="4671240"/>
          </a:xfrm>
        </p:spPr>
        <p:txBody>
          <a:bodyPr anchor="ctr">
            <a:normAutofit/>
          </a:bodyPr>
          <a:lstStyle/>
          <a:p>
            <a:pPr algn="r"/>
            <a:r>
              <a:rPr lang="en-US" dirty="0"/>
              <a:t>Transition to Grade 8 is a Big Deal</a:t>
            </a:r>
          </a:p>
        </p:txBody>
      </p:sp>
      <p:sp>
        <p:nvSpPr>
          <p:cNvPr id="24" name="Freeform 11">
            <a:extLst>
              <a:ext uri="{FF2B5EF4-FFF2-40B4-BE49-F238E27FC236}">
                <a16:creationId xmlns:a16="http://schemas.microsoft.com/office/drawing/2014/main" id="{15EDA122-4530-45D2-A70A-B1A967AAE56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82F52E-0F94-4BFC-9F89-B054DDEAB9E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CFE73-E93B-4044-87E4-5A0E6934D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5509" y="1093380"/>
            <a:ext cx="6219103" cy="4679250"/>
          </a:xfrm>
        </p:spPr>
        <p:txBody>
          <a:bodyPr anchor="ctr">
            <a:normAutofit/>
          </a:bodyPr>
          <a:lstStyle/>
          <a:p>
            <a:r>
              <a:rPr lang="en-US" dirty="0"/>
              <a:t>Different expectations</a:t>
            </a:r>
          </a:p>
          <a:p>
            <a:r>
              <a:rPr lang="en-US" dirty="0"/>
              <a:t>New friends and navigating new social situations</a:t>
            </a:r>
          </a:p>
          <a:p>
            <a:r>
              <a:rPr lang="en-US" dirty="0"/>
              <a:t>Mixing with other students from other schools</a:t>
            </a:r>
          </a:p>
          <a:p>
            <a:r>
              <a:rPr lang="en-US" dirty="0"/>
              <a:t>New and more teachers</a:t>
            </a:r>
          </a:p>
          <a:p>
            <a:r>
              <a:rPr lang="en-US" dirty="0"/>
              <a:t>Finding their way around a bigger building</a:t>
            </a:r>
          </a:p>
          <a:p>
            <a:r>
              <a:rPr lang="en-US" dirty="0"/>
              <a:t>New options and opportunities</a:t>
            </a:r>
          </a:p>
          <a:p>
            <a:r>
              <a:rPr lang="en-US" dirty="0"/>
              <a:t>More independence </a:t>
            </a:r>
          </a:p>
          <a:p>
            <a:r>
              <a:rPr lang="en-US" dirty="0"/>
              <a:t>No longer the top dogs-go from being the oldest in school to the youngest</a:t>
            </a:r>
          </a:p>
          <a:p>
            <a:r>
              <a:rPr lang="en-US" dirty="0"/>
              <a:t>Fears and excitement</a:t>
            </a:r>
          </a:p>
          <a:p>
            <a:r>
              <a:rPr lang="en-US" dirty="0"/>
              <a:t>A team to help them through</a:t>
            </a:r>
          </a:p>
        </p:txBody>
      </p:sp>
    </p:spTree>
    <p:extLst>
      <p:ext uri="{BB962C8B-B14F-4D97-AF65-F5344CB8AC3E}">
        <p14:creationId xmlns:p14="http://schemas.microsoft.com/office/powerpoint/2010/main" val="8059022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Freeform 11">
            <a:extLst>
              <a:ext uri="{FF2B5EF4-FFF2-40B4-BE49-F238E27FC236}">
                <a16:creationId xmlns:a16="http://schemas.microsoft.com/office/drawing/2014/main" id="{BFE4781A-41C7-4F27-8792-A74EFB8E5CF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3A3C2D7E-3F2E-404E-9B30-CB12DC972D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1F7FD00-BF97-4325-B7C2-E451F20840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0669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EF7834-98C6-B24C-84AE-B3432F96A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3391" y="624110"/>
            <a:ext cx="9383408" cy="12808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Expectations of Grade 8s</a:t>
            </a:r>
          </a:p>
        </p:txBody>
      </p:sp>
      <p:sp>
        <p:nvSpPr>
          <p:cNvPr id="44" name="Freeform 11">
            <a:extLst>
              <a:ext uri="{FF2B5EF4-FFF2-40B4-BE49-F238E27FC236}">
                <a16:creationId xmlns:a16="http://schemas.microsoft.com/office/drawing/2014/main" id="{179B5294-DA4E-4926-B14A-DD6E07A12F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62D038-B76F-4A40-8CA5-56340FC2E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43392" y="2623930"/>
            <a:ext cx="9383408" cy="3287292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buFont typeface="Wingdings 3" charset="2"/>
              <a:buChar char=""/>
            </a:pPr>
            <a:endParaRPr lang="en-US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Good attendance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Participation in all aspects of the academic and religious education program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Learning self-advocacy skills such as asking for help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Pro-social behavior and respect for all staff and other students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Excellent sportsmanship on and off the court/field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Good health and hygiene habits- eating, sleeping, body and hand hygiene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Growth mindset</a:t>
            </a:r>
          </a:p>
          <a:p>
            <a:pPr marL="285750" indent="-285750">
              <a:lnSpc>
                <a:spcPct val="90000"/>
              </a:lnSpc>
              <a:buFont typeface="Wingdings 3" charset="2"/>
              <a:buChar char=""/>
            </a:pPr>
            <a:r>
              <a: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Following rules of the school-phone use, dressing appropriately, attending classes, keeping up with school-work</a:t>
            </a:r>
          </a:p>
          <a:p>
            <a:pPr>
              <a:lnSpc>
                <a:spcPct val="90000"/>
              </a:lnSpc>
              <a:buFont typeface="Wingdings 3" charset="2"/>
              <a:buChar char=""/>
            </a:pPr>
            <a:endParaRPr lang="en-US" sz="1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544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8763D0-8011-5F46-8C87-1AC7C6937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What does Grade 8 Look Like? 	</a:t>
            </a: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230BF-73FD-2E48-B62D-9618F0A77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r>
              <a:rPr lang="en-US" dirty="0"/>
              <a:t>Rotating </a:t>
            </a:r>
            <a:r>
              <a:rPr lang="en-US"/>
              <a:t>Timetable </a:t>
            </a:r>
            <a:endParaRPr lang="en-US" dirty="0"/>
          </a:p>
          <a:p>
            <a:r>
              <a:rPr lang="en-US" dirty="0"/>
              <a:t>Most courses are year long</a:t>
            </a:r>
          </a:p>
          <a:p>
            <a:r>
              <a:rPr lang="en-US" dirty="0"/>
              <a:t>Placed in “homeroom” groups which stick together for most classes</a:t>
            </a:r>
          </a:p>
          <a:p>
            <a:r>
              <a:rPr lang="en-US" dirty="0"/>
              <a:t>In regular years grade 8s have lockers</a:t>
            </a:r>
          </a:p>
          <a:p>
            <a:r>
              <a:rPr lang="en-US" dirty="0"/>
              <a:t>8 classes mean lots of work to keep up with and organize</a:t>
            </a:r>
          </a:p>
          <a:p>
            <a:r>
              <a:rPr lang="en-US" dirty="0"/>
              <a:t>Lunchtime is open and non-restrictive </a:t>
            </a:r>
          </a:p>
          <a:p>
            <a:pPr lvl="1"/>
            <a:r>
              <a:rPr lang="en-US" dirty="0"/>
              <a:t>Cafeteria, Bring a lunch, Walk home, Go off campus</a:t>
            </a:r>
          </a:p>
          <a:p>
            <a:r>
              <a:rPr lang="en-US" dirty="0"/>
              <a:t>Course choices are limited</a:t>
            </a:r>
          </a:p>
          <a:p>
            <a:r>
              <a:rPr lang="en-US" dirty="0"/>
              <a:t>Elective and activity choices are more personal</a:t>
            </a:r>
          </a:p>
        </p:txBody>
      </p:sp>
    </p:spTree>
    <p:extLst>
      <p:ext uri="{BB962C8B-B14F-4D97-AF65-F5344CB8AC3E}">
        <p14:creationId xmlns:p14="http://schemas.microsoft.com/office/powerpoint/2010/main" val="34147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86C02-FB7D-7C4C-8B7D-F226F1968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Courses do Grade 8’s Take?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8A29D0-2648-9A4C-B18B-083BDC89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39373" y="2111829"/>
            <a:ext cx="3992732" cy="437136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ACB892-7545-DE48-8792-7207A6F1D35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US" sz="9600" dirty="0"/>
              <a:t>English and Social Studies (Humanities)</a:t>
            </a:r>
          </a:p>
          <a:p>
            <a:r>
              <a:rPr lang="en-US" sz="9600" dirty="0"/>
              <a:t>Science and Math (Scimatics)</a:t>
            </a:r>
          </a:p>
          <a:p>
            <a:r>
              <a:rPr lang="en-US" sz="9600" dirty="0"/>
              <a:t>Religion</a:t>
            </a:r>
          </a:p>
          <a:p>
            <a:r>
              <a:rPr lang="en-US" sz="9600" dirty="0"/>
              <a:t>Physical Education</a:t>
            </a:r>
          </a:p>
          <a:p>
            <a:r>
              <a:rPr lang="en-US" sz="9600" dirty="0"/>
              <a:t>French</a:t>
            </a:r>
          </a:p>
          <a:p>
            <a:pPr lvl="1"/>
            <a:r>
              <a:rPr lang="en-US" sz="7200" dirty="0"/>
              <a:t>some students will not take French by teacher recommendation and/or parent </a:t>
            </a:r>
            <a:r>
              <a:rPr lang="en-US" sz="7200" dirty="0" smtClean="0"/>
              <a:t>consultation</a:t>
            </a:r>
          </a:p>
          <a:p>
            <a:pPr lvl="1"/>
            <a:r>
              <a:rPr lang="en-US" sz="7200" dirty="0" smtClean="0"/>
              <a:t>Skills or ELL are two alternatives</a:t>
            </a:r>
            <a:endParaRPr lang="en-US" sz="7200" dirty="0"/>
          </a:p>
          <a:p>
            <a:pPr marL="0" indent="0">
              <a:buNone/>
            </a:pPr>
            <a:endParaRPr lang="en-US" sz="4200" dirty="0"/>
          </a:p>
          <a:p>
            <a:pPr marL="0" indent="0">
              <a:buNone/>
            </a:pPr>
            <a:endParaRPr lang="en-US" sz="4200" dirty="0"/>
          </a:p>
          <a:p>
            <a:endParaRPr lang="en-US" dirty="0"/>
          </a:p>
          <a:p>
            <a:pPr marL="457200" lvl="1" indent="0">
              <a:buNone/>
            </a:pPr>
            <a:r>
              <a:rPr lang="en-US" dirty="0"/>
              <a:t>	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1B0BA-D553-4E40-A9D7-93C010EE2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506629" y="1600200"/>
            <a:ext cx="3999001" cy="816429"/>
          </a:xfrm>
        </p:spPr>
        <p:txBody>
          <a:bodyPr/>
          <a:lstStyle/>
          <a:p>
            <a:r>
              <a:rPr lang="en-US" dirty="0"/>
              <a:t>Elective Courses-1/2 Year	Students take 2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E3195E-7AC1-164D-BDEF-F07CC1E0CF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66957" y="2545737"/>
            <a:ext cx="4338674" cy="3084353"/>
          </a:xfrm>
        </p:spPr>
        <p:txBody>
          <a:bodyPr>
            <a:normAutofit fontScale="25000" lnSpcReduction="20000"/>
          </a:bodyPr>
          <a:lstStyle/>
          <a:p>
            <a:r>
              <a:rPr lang="en-US" sz="9600" dirty="0"/>
              <a:t>Drama</a:t>
            </a:r>
          </a:p>
          <a:p>
            <a:r>
              <a:rPr lang="en-US" sz="9600" dirty="0"/>
              <a:t>Industrial Arts</a:t>
            </a:r>
          </a:p>
          <a:p>
            <a:r>
              <a:rPr lang="en-US" sz="9600" dirty="0"/>
              <a:t>Home Economics</a:t>
            </a:r>
          </a:p>
          <a:p>
            <a:r>
              <a:rPr lang="en-US" sz="9600" dirty="0"/>
              <a:t>Music</a:t>
            </a:r>
          </a:p>
          <a:p>
            <a:r>
              <a:rPr lang="en-US" sz="9600" dirty="0"/>
              <a:t>Fine Art</a:t>
            </a:r>
          </a:p>
          <a:p>
            <a:r>
              <a:rPr lang="en-US" sz="9600" dirty="0"/>
              <a:t>Information Technology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516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2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4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7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17EBE3-FF86-4DA1-BC9A-331F7F2144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8B08204-351B-F248-BB3F-852FF59B9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103" y="1318591"/>
            <a:ext cx="580092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6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46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46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46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4600" dirty="0">
                <a:solidFill>
                  <a:schemeClr val="tx2">
                    <a:lumMod val="75000"/>
                  </a:schemeClr>
                </a:solidFill>
              </a:rPr>
              <a:t>Religious Education</a:t>
            </a:r>
            <a:br>
              <a:rPr lang="en-US" sz="46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4600" dirty="0">
                <a:solidFill>
                  <a:schemeClr val="tx2">
                    <a:lumMod val="75000"/>
                  </a:schemeClr>
                </a:solidFill>
              </a:rPr>
              <a:t>with Ms. Monica Best	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4D43EC1-35FA-4FC3-8526-F655CEB09D9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7196" y="1871831"/>
            <a:ext cx="0" cy="3200400"/>
          </a:xfrm>
          <a:prstGeom prst="line">
            <a:avLst/>
          </a:prstGeom>
          <a:ln w="158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9853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800FD-80C6-0445-9517-940057E35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Daily 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B98AD-9474-8A4F-AB97-BEDC9457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Every day at 8:40am </a:t>
            </a:r>
            <a:endParaRPr lang="en-US" dirty="0">
              <a:sym typeface="Wingdings" pitchFamily="2" charset="2"/>
            </a:endParaRPr>
          </a:p>
          <a:p>
            <a:r>
              <a:rPr lang="en-US" dirty="0">
                <a:sym typeface="Wingdings" pitchFamily="2" charset="2"/>
              </a:rPr>
              <a:t>Teachers prepare from a variety of sources</a:t>
            </a:r>
          </a:p>
          <a:p>
            <a:r>
              <a:rPr lang="en-US" dirty="0">
                <a:sym typeface="Wingdings" pitchFamily="2" charset="2"/>
              </a:rPr>
              <a:t>Focus on building community and expressing gratitude  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36AB2C-3A7B-8B4E-925F-5C56189C69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149" y="3863975"/>
            <a:ext cx="3492500" cy="2324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3F092C-1E90-AF43-96D8-B21F7CE5B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853" y="3863975"/>
            <a:ext cx="3492500" cy="2324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890E6C-94CF-A941-A00C-11DF19CE4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9557" y="3863975"/>
            <a:ext cx="3295775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097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54C838-57BA-454A-9525-5B3920BE0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Religion Courses</a:t>
            </a: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BB963-4640-8A40-8F92-C87D227821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Grade 8-- </a:t>
            </a:r>
            <a:r>
              <a:rPr lang="en-US" i="1" dirty="0"/>
              <a:t>4 “modules”</a:t>
            </a:r>
          </a:p>
          <a:p>
            <a:pPr lvl="1"/>
            <a:r>
              <a:rPr lang="en-US" i="1" dirty="0"/>
              <a:t>Who is God? What is prayer? How do we express our beliefs? </a:t>
            </a:r>
          </a:p>
          <a:p>
            <a:pPr lvl="1"/>
            <a:r>
              <a:rPr lang="en-US" i="1" dirty="0"/>
              <a:t>The Seven Sacraments of the Catholic Church</a:t>
            </a:r>
          </a:p>
          <a:p>
            <a:pPr lvl="1"/>
            <a:r>
              <a:rPr lang="en-US" i="1" dirty="0"/>
              <a:t>How do I inform and listen to my conscience? </a:t>
            </a:r>
            <a:endParaRPr lang="en-US" i="1" dirty="0">
              <a:cs typeface="Calibri"/>
            </a:endParaRPr>
          </a:p>
          <a:p>
            <a:pPr lvl="1"/>
            <a:r>
              <a:rPr lang="en-US" i="1" dirty="0"/>
              <a:t>I have been created for love; how do I best love others? 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Grade 9– A focus on </a:t>
            </a:r>
            <a:r>
              <a:rPr lang="en-US" i="1" dirty="0"/>
              <a:t>The Beatitudes </a:t>
            </a:r>
            <a:r>
              <a:rPr lang="en-US" dirty="0"/>
              <a:t>and caring for each other</a:t>
            </a:r>
          </a:p>
          <a:p>
            <a:r>
              <a:rPr lang="en-US" dirty="0"/>
              <a:t>Grade 10– Christ and Culture </a:t>
            </a:r>
          </a:p>
          <a:p>
            <a:r>
              <a:rPr lang="en-US" dirty="0"/>
              <a:t>Grade 11– World Religions </a:t>
            </a:r>
          </a:p>
          <a:p>
            <a:r>
              <a:rPr lang="en-US" dirty="0"/>
              <a:t>Grade 12– Philosophy, Catholic Morals &amp; Ethics, OR Social Justice </a:t>
            </a:r>
          </a:p>
        </p:txBody>
      </p:sp>
    </p:spTree>
    <p:extLst>
      <p:ext uri="{BB962C8B-B14F-4D97-AF65-F5344CB8AC3E}">
        <p14:creationId xmlns:p14="http://schemas.microsoft.com/office/powerpoint/2010/main" val="3773714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3030214-227F-42DB-9282-BBA6AF8D94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65429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82068-8FA6-3947-B6F6-3552B6F22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889" y="1059872"/>
            <a:ext cx="3012216" cy="4851349"/>
          </a:xfrm>
        </p:spPr>
        <p:txBody>
          <a:bodyPr>
            <a:normAutofit/>
          </a:bodyPr>
          <a:lstStyle/>
          <a:p>
            <a:r>
              <a:rPr lang="en-US" dirty="0"/>
              <a:t>Service Learning</a:t>
            </a: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0D7A9289-BAD1-4A78-979F-A655C886DBF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1149203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B896-76A6-814D-968F-D53CC2FCA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0150" y="359229"/>
            <a:ext cx="6514462" cy="62211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dirty="0"/>
              <a:t>We are called to work together to build a world of peace, justice, and compassion. Jesus says: “I tell you: what you do to the least of my brothers, you do to me” (Matthew 25:40). We are called to be witnesses of Jesus in the world. It is in this spirit that the religion program at VCSS includes a service learning component. As part of their religion courses, students are required to complete volunteer/service hours as well as a small reflection assignment </a:t>
            </a:r>
            <a:r>
              <a:rPr lang="en-US" b="1" u="sng" dirty="0"/>
              <a:t>in order to receive their religion credits</a:t>
            </a:r>
            <a:r>
              <a:rPr lang="en-US" dirty="0"/>
              <a:t>. These hours must be completed outside of class time and students must not receive compensation in any form for their time and effort. </a:t>
            </a:r>
            <a:r>
              <a:rPr lang="en-US" i="1" dirty="0"/>
              <a:t>These hours are voluntary</a:t>
            </a:r>
            <a:r>
              <a:rPr lang="en-US" dirty="0"/>
              <a:t>.  We encourage students to seek out these opportunities and can assist if needed.</a:t>
            </a:r>
            <a:endParaRPr lang="en-CA" dirty="0"/>
          </a:p>
          <a:p>
            <a:pPr lvl="0">
              <a:lnSpc>
                <a:spcPct val="90000"/>
              </a:lnSpc>
            </a:pPr>
            <a:r>
              <a:rPr lang="en-US" b="1" dirty="0"/>
              <a:t>Grade 8</a:t>
            </a:r>
            <a:r>
              <a:rPr lang="en-US" dirty="0"/>
              <a:t>: 5 hours</a:t>
            </a:r>
            <a:endParaRPr lang="en-CA" dirty="0"/>
          </a:p>
          <a:p>
            <a:pPr lvl="0">
              <a:lnSpc>
                <a:spcPct val="90000"/>
              </a:lnSpc>
            </a:pPr>
            <a:r>
              <a:rPr lang="en-US" b="1" dirty="0"/>
              <a:t>Grade 9:</a:t>
            </a:r>
            <a:r>
              <a:rPr lang="en-US" dirty="0"/>
              <a:t> 10 hours</a:t>
            </a:r>
            <a:endParaRPr lang="en-CA" dirty="0"/>
          </a:p>
          <a:p>
            <a:pPr lvl="0">
              <a:lnSpc>
                <a:spcPct val="90000"/>
              </a:lnSpc>
            </a:pPr>
            <a:r>
              <a:rPr lang="en-US" b="1" dirty="0"/>
              <a:t>Grade 10:</a:t>
            </a:r>
            <a:r>
              <a:rPr lang="en-US" dirty="0"/>
              <a:t> 15 hours</a:t>
            </a:r>
            <a:endParaRPr lang="en-CA" dirty="0"/>
          </a:p>
          <a:p>
            <a:pPr lvl="0">
              <a:lnSpc>
                <a:spcPct val="90000"/>
              </a:lnSpc>
            </a:pPr>
            <a:r>
              <a:rPr lang="en-US" b="1" dirty="0"/>
              <a:t>Grade 11:</a:t>
            </a:r>
            <a:r>
              <a:rPr lang="en-US" dirty="0"/>
              <a:t> 15 hours </a:t>
            </a:r>
            <a:endParaRPr lang="en-CA" dirty="0"/>
          </a:p>
          <a:p>
            <a:pPr lvl="0">
              <a:lnSpc>
                <a:spcPct val="90000"/>
              </a:lnSpc>
            </a:pPr>
            <a:r>
              <a:rPr lang="en-US" b="1" dirty="0"/>
              <a:t>Grade 12:</a:t>
            </a:r>
            <a:r>
              <a:rPr lang="en-US" dirty="0"/>
              <a:t> </a:t>
            </a:r>
            <a:r>
              <a:rPr lang="en-US" u="sng" dirty="0"/>
              <a:t>All Yukon students </a:t>
            </a:r>
            <a:r>
              <a:rPr lang="en-US" dirty="0"/>
              <a:t>need a total of 30 service hours between grades 10, 11 and 12. Therefore, i</a:t>
            </a:r>
            <a:r>
              <a:rPr lang="en-US" i="1" dirty="0"/>
              <a:t>f you meet the requirements in grade 10 and 11, you will not need to formally log hours in grade 12.</a:t>
            </a:r>
            <a:r>
              <a:rPr lang="en-US" dirty="0"/>
              <a:t> </a:t>
            </a:r>
            <a:endParaRPr lang="en-CA" dirty="0"/>
          </a:p>
          <a:p>
            <a:pPr>
              <a:lnSpc>
                <a:spcPct val="90000"/>
              </a:lnSpc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409642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AFB9F32-42AB-0F49-BFCF-7F8C38C10CB9}"/>
              </a:ext>
            </a:extLst>
          </p:cNvPr>
          <p:cNvGraphicFramePr>
            <a:graphicFrameLocks noGrp="1"/>
          </p:cNvGraphicFramePr>
          <p:nvPr/>
        </p:nvGraphicFramePr>
        <p:xfrm>
          <a:off x="1306203" y="1370556"/>
          <a:ext cx="9579594" cy="50105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22697">
                  <a:extLst>
                    <a:ext uri="{9D8B030D-6E8A-4147-A177-3AD203B41FA5}">
                      <a16:colId xmlns:a16="http://schemas.microsoft.com/office/drawing/2014/main" val="3013310166"/>
                    </a:ext>
                  </a:extLst>
                </a:gridCol>
                <a:gridCol w="3249382">
                  <a:extLst>
                    <a:ext uri="{9D8B030D-6E8A-4147-A177-3AD203B41FA5}">
                      <a16:colId xmlns:a16="http://schemas.microsoft.com/office/drawing/2014/main" val="2833668012"/>
                    </a:ext>
                  </a:extLst>
                </a:gridCol>
                <a:gridCol w="1328657">
                  <a:extLst>
                    <a:ext uri="{9D8B030D-6E8A-4147-A177-3AD203B41FA5}">
                      <a16:colId xmlns:a16="http://schemas.microsoft.com/office/drawing/2014/main" val="1643213049"/>
                    </a:ext>
                  </a:extLst>
                </a:gridCol>
                <a:gridCol w="1941439">
                  <a:extLst>
                    <a:ext uri="{9D8B030D-6E8A-4147-A177-3AD203B41FA5}">
                      <a16:colId xmlns:a16="http://schemas.microsoft.com/office/drawing/2014/main" val="328825480"/>
                    </a:ext>
                  </a:extLst>
                </a:gridCol>
                <a:gridCol w="1737419">
                  <a:extLst>
                    <a:ext uri="{9D8B030D-6E8A-4147-A177-3AD203B41FA5}">
                      <a16:colId xmlns:a16="http://schemas.microsoft.com/office/drawing/2014/main" val="1264394065"/>
                    </a:ext>
                  </a:extLst>
                </a:gridCol>
              </a:tblGrid>
              <a:tr h="608660"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Date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Place and activity 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Hours logged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Contact Name and Number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Contact Signature 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3272782"/>
                  </a:ext>
                </a:extLst>
              </a:tr>
              <a:tr h="880382"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4328305"/>
                  </a:ext>
                </a:extLst>
              </a:tr>
              <a:tr h="880382"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8656637"/>
                  </a:ext>
                </a:extLst>
              </a:tr>
              <a:tr h="880382"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910400"/>
                  </a:ext>
                </a:extLst>
              </a:tr>
              <a:tr h="880382"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1410765"/>
                  </a:ext>
                </a:extLst>
              </a:tr>
              <a:tr h="880382"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CA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1569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7229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43E79-61CC-E447-A83B-50EC68DA4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5" y="365125"/>
            <a:ext cx="10515600" cy="1325563"/>
          </a:xfrm>
        </p:spPr>
        <p:txBody>
          <a:bodyPr/>
          <a:lstStyle/>
          <a:p>
            <a:r>
              <a:rPr lang="en-US" dirty="0"/>
              <a:t>Monthly liturgies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2A197B-F843-3D40-B5C8-B486041A0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897063"/>
            <a:ext cx="11791950" cy="4351338"/>
          </a:xfrm>
        </p:spPr>
        <p:txBody>
          <a:bodyPr/>
          <a:lstStyle/>
          <a:p>
            <a:r>
              <a:rPr lang="en-US" dirty="0" smtClean="0"/>
              <a:t>In a normal year, we </a:t>
            </a:r>
            <a:r>
              <a:rPr lang="en-US" dirty="0"/>
              <a:t>gather as a whole school in the gym about once a </a:t>
            </a:r>
            <a:r>
              <a:rPr lang="en-US" dirty="0" smtClean="0"/>
              <a:t>month.  Lately, liturgies have been classroom-based.</a:t>
            </a:r>
            <a:endParaRPr lang="en-US" dirty="0"/>
          </a:p>
          <a:p>
            <a:pPr marL="457200" lvl="1" indent="0">
              <a:buNone/>
            </a:pPr>
            <a:r>
              <a:rPr lang="en-US" sz="2000" dirty="0"/>
              <a:t>E.g. Thanksgiving, Remembrance Day, Advent, Christmas, Christian Unity, Ash Wednesday, Lent, Easter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4664B1-C5E8-594A-BEA0-234523876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3738031"/>
            <a:ext cx="3631517" cy="24145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BC79E6-B46B-DE4C-9124-D6A3952F19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241" y="3738031"/>
            <a:ext cx="3631518" cy="24196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C3C0426-FC0A-6F48-9E39-9B6E31A34B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0458" y="3733004"/>
            <a:ext cx="3226152" cy="241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61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50915-87A3-3B45-B405-0DD7C40E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Grade-level retreats: “Class of 2026!” </a:t>
            </a:r>
            <a:r>
              <a:rPr lang="en-US" dirty="0">
                <a:sym typeface="Wingdings" pitchFamily="2" charset="2"/>
              </a:rPr>
              <a:t> </a:t>
            </a:r>
            <a:endParaRPr lang="en-US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EB0C6AD-5A40-0E47-AA26-357983C38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9041" y="1349474"/>
            <a:ext cx="1964980" cy="261997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328A49-3DDA-A840-A475-1D3EC53FE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86" y="1426167"/>
            <a:ext cx="3005138" cy="22538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00B128-819B-0445-8E8F-6A6624FB77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287" y="4239022"/>
            <a:ext cx="3005137" cy="225385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82DAE4C-CDBA-4B42-A35F-A6BB5DAE1C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5159" y="4564562"/>
            <a:ext cx="2650861" cy="19881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A73C38-8550-3F48-AF82-2B7B27D951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9638" y="1375369"/>
            <a:ext cx="1964979" cy="26199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F2E8792-B59F-7D4A-ABEB-6C618A2E3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1438" y="4170628"/>
            <a:ext cx="3415510" cy="22770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7C77CDF-2F29-4F4A-9240-2AC2D4FAC3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3354" y="4669635"/>
            <a:ext cx="2370667" cy="177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CACFF05-14CC-5C4C-B256-5E5B056D1C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84862" y="1389955"/>
            <a:ext cx="31369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908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9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2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50" name="Rectangle 37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1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BA30CB-6CF3-084A-834A-7BB66D2ED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4775200"/>
            <a:ext cx="8915399" cy="823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ALPHA- </a:t>
            </a:r>
            <a:r>
              <a:rPr lang="en-US" sz="4400" i="1" dirty="0"/>
              <a:t>lunchtime youth group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CF49D-A18C-574C-BD43-E9D43F47B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3" y="5598647"/>
            <a:ext cx="8915399" cy="52275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Learning about Jesus’ life and teachings with other grade 8s while eating lunch!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657524-BBF8-734D-BB18-3F838FCC9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212" y="1717733"/>
            <a:ext cx="8915400" cy="277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297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182F4-BACD-B843-AE00-A82E0BC12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807EB9-33E7-8543-BEA8-4B95E189AA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34" y="2631454"/>
            <a:ext cx="3242732" cy="185654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1A03D0-AF85-AA40-AD19-124F97BEB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6264" y="4763"/>
            <a:ext cx="3352800" cy="2514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88D3597-4577-0B41-9FA9-FB9BE771C8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352800" cy="2514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27F9D47-1123-124E-A9C7-C07822E9CC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4724" y="-1"/>
            <a:ext cx="3309638" cy="248222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0D2FB1C-7E41-9F41-A531-BC4FC3CDE3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1317" y="2875929"/>
            <a:ext cx="4778012" cy="35835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FD2ECD5-845E-264A-83B6-C3DE2E18E4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34" y="4673807"/>
            <a:ext cx="1392410" cy="185654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2CE7F61-627E-5245-AC59-EE47629182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3706" y="-32371"/>
            <a:ext cx="1885950" cy="25146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964A62B-F640-B642-BFEB-2B8BAA040D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3705" y="2842590"/>
            <a:ext cx="3591457" cy="3591457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3EB92F2-685B-E847-A1C9-4AAE08E1FACE}"/>
              </a:ext>
            </a:extLst>
          </p:cNvPr>
          <p:cNvSpPr txBox="1"/>
          <p:nvPr/>
        </p:nvSpPr>
        <p:spPr>
          <a:xfrm>
            <a:off x="1460787" y="5045867"/>
            <a:ext cx="19590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Service and</a:t>
            </a:r>
          </a:p>
          <a:p>
            <a:r>
              <a:rPr lang="en-US" sz="2800" b="1" dirty="0"/>
              <a:t>community </a:t>
            </a:r>
          </a:p>
          <a:p>
            <a:r>
              <a:rPr lang="en-US" sz="2800" b="1" dirty="0"/>
              <a:t>first!</a:t>
            </a:r>
          </a:p>
        </p:txBody>
      </p:sp>
    </p:spTree>
    <p:extLst>
      <p:ext uri="{BB962C8B-B14F-4D97-AF65-F5344CB8AC3E}">
        <p14:creationId xmlns:p14="http://schemas.microsoft.com/office/powerpoint/2010/main" val="1875610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6026A2-80BD-CF4D-B086-A323AA23D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72748" y="0"/>
            <a:ext cx="3699702" cy="65805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242125-6FD7-EA4B-A510-D1372DB097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741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9F10-B302-6545-B128-A7BA8898D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1676400"/>
          </a:xfrm>
        </p:spPr>
        <p:txBody>
          <a:bodyPr/>
          <a:lstStyle/>
          <a:p>
            <a:pPr algn="ctr"/>
            <a:r>
              <a:rPr lang="en-US" dirty="0"/>
              <a:t>Supports for Grade 8 Students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4185BE-B4D5-DD4D-82BC-57B3922F4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2429691"/>
            <a:ext cx="8915399" cy="3480219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Teachers</a:t>
            </a:r>
          </a:p>
          <a:p>
            <a:pPr algn="ctr"/>
            <a:r>
              <a:rPr lang="en-US" sz="2800" dirty="0"/>
              <a:t>Educational Assistants</a:t>
            </a:r>
          </a:p>
          <a:p>
            <a:pPr algn="ctr"/>
            <a:r>
              <a:rPr lang="en-US" sz="2800" dirty="0"/>
              <a:t>Learning Assistance Teacher</a:t>
            </a:r>
          </a:p>
          <a:p>
            <a:pPr algn="ctr"/>
            <a:r>
              <a:rPr lang="en-US" sz="2800" dirty="0"/>
              <a:t>Counsellors </a:t>
            </a:r>
          </a:p>
          <a:p>
            <a:pPr algn="ctr"/>
            <a:r>
              <a:rPr lang="en-US" sz="2800" dirty="0"/>
              <a:t>Administration </a:t>
            </a:r>
          </a:p>
          <a:p>
            <a:pPr algn="ctr"/>
            <a:r>
              <a:rPr lang="en-US" sz="2800" dirty="0"/>
              <a:t>Tutors </a:t>
            </a:r>
          </a:p>
        </p:txBody>
      </p:sp>
    </p:spTree>
    <p:extLst>
      <p:ext uri="{BB962C8B-B14F-4D97-AF65-F5344CB8AC3E}">
        <p14:creationId xmlns:p14="http://schemas.microsoft.com/office/powerpoint/2010/main" val="1805338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2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4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7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795735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6F1E992-B14A-4FD5-8E41-E19C83492C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  <a:solidFill>
            <a:schemeClr val="bg2"/>
          </a:solidFill>
        </p:grpSpPr>
        <p:sp>
          <p:nvSpPr>
            <p:cNvPr id="42" name="Freeform 27">
              <a:extLst>
                <a:ext uri="{FF2B5EF4-FFF2-40B4-BE49-F238E27FC236}">
                  <a16:creationId xmlns:a16="http://schemas.microsoft.com/office/drawing/2014/main" id="{69C544B6-3EB8-40C0-BBA0-D6825A3399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eform 28">
              <a:extLst>
                <a:ext uri="{FF2B5EF4-FFF2-40B4-BE49-F238E27FC236}">
                  <a16:creationId xmlns:a16="http://schemas.microsoft.com/office/drawing/2014/main" id="{008ED5F3-C2B0-4C4B-864A-381723C875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23CC4B0B-BFBC-4B5D-87E1-9E6415263BB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30">
              <a:extLst>
                <a:ext uri="{FF2B5EF4-FFF2-40B4-BE49-F238E27FC236}">
                  <a16:creationId xmlns:a16="http://schemas.microsoft.com/office/drawing/2014/main" id="{C346C5BB-C560-432B-B712-CC4188B6BE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eform 31">
              <a:extLst>
                <a:ext uri="{FF2B5EF4-FFF2-40B4-BE49-F238E27FC236}">
                  <a16:creationId xmlns:a16="http://schemas.microsoft.com/office/drawing/2014/main" id="{A5D527C1-B6DA-42CF-8499-7561AF3C1C7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32">
              <a:extLst>
                <a:ext uri="{FF2B5EF4-FFF2-40B4-BE49-F238E27FC236}">
                  <a16:creationId xmlns:a16="http://schemas.microsoft.com/office/drawing/2014/main" id="{79811171-A408-48D1-B498-29EEB218D84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8" name="Freeform 33">
              <a:extLst>
                <a:ext uri="{FF2B5EF4-FFF2-40B4-BE49-F238E27FC236}">
                  <a16:creationId xmlns:a16="http://schemas.microsoft.com/office/drawing/2014/main" id="{CAB35AA3-C384-40C1-972D-E9CF2ECEB0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9" name="Freeform 34">
              <a:extLst>
                <a:ext uri="{FF2B5EF4-FFF2-40B4-BE49-F238E27FC236}">
                  <a16:creationId xmlns:a16="http://schemas.microsoft.com/office/drawing/2014/main" id="{F1FB2FB4-BDB4-49C0-B229-C44C3A652AD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0" name="Freeform 35">
              <a:extLst>
                <a:ext uri="{FF2B5EF4-FFF2-40B4-BE49-F238E27FC236}">
                  <a16:creationId xmlns:a16="http://schemas.microsoft.com/office/drawing/2014/main" id="{911B13BF-C299-4EDA-AC49-B43C6E01B0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36">
              <a:extLst>
                <a:ext uri="{FF2B5EF4-FFF2-40B4-BE49-F238E27FC236}">
                  <a16:creationId xmlns:a16="http://schemas.microsoft.com/office/drawing/2014/main" id="{46744126-7C1B-4B5B-BBB2-8F25CE5573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37">
              <a:extLst>
                <a:ext uri="{FF2B5EF4-FFF2-40B4-BE49-F238E27FC236}">
                  <a16:creationId xmlns:a16="http://schemas.microsoft.com/office/drawing/2014/main" id="{5DCDFB75-55EC-4221-A026-2DF2C8ACB4B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38">
              <a:extLst>
                <a:ext uri="{FF2B5EF4-FFF2-40B4-BE49-F238E27FC236}">
                  <a16:creationId xmlns:a16="http://schemas.microsoft.com/office/drawing/2014/main" id="{F9DB045F-5C45-45BF-AFCB-2EA8DE1445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5" name="Freeform 11">
            <a:extLst>
              <a:ext uri="{FF2B5EF4-FFF2-40B4-BE49-F238E27FC236}">
                <a16:creationId xmlns:a16="http://schemas.microsoft.com/office/drawing/2014/main" id="{1E86F813-D67B-409D-AA77-FA8878C28E4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0BB6E0-44F4-4938-8070-5992040BD1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10B19E-1066-1B49-B371-83A2D9EF9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969" y="804335"/>
            <a:ext cx="5768697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Counsellors 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>
                <a:solidFill>
                  <a:schemeClr val="tx1"/>
                </a:solidFill>
              </a:rPr>
              <a:t>with Ms. Mia Ouellette</a:t>
            </a:r>
          </a:p>
        </p:txBody>
      </p:sp>
    </p:spTree>
    <p:extLst>
      <p:ext uri="{BB962C8B-B14F-4D97-AF65-F5344CB8AC3E}">
        <p14:creationId xmlns:p14="http://schemas.microsoft.com/office/powerpoint/2010/main" val="16726320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52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54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5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6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7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8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9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0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1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2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3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4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65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68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9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0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1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2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3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4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5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6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7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8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9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81" name="Rectangle 80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008ED74B-06F2-4BD5-838F-1AAD0033EF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E9F586E1-75B5-49B8-9A21-DD14CA0F69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88" name="Freeform 11">
              <a:extLst>
                <a:ext uri="{FF2B5EF4-FFF2-40B4-BE49-F238E27FC236}">
                  <a16:creationId xmlns:a16="http://schemas.microsoft.com/office/drawing/2014/main" id="{8ECF1231-6B06-42A7-9653-F6A738AACE6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9" name="Freeform 12">
              <a:extLst>
                <a:ext uri="{FF2B5EF4-FFF2-40B4-BE49-F238E27FC236}">
                  <a16:creationId xmlns:a16="http://schemas.microsoft.com/office/drawing/2014/main" id="{DD0D424C-4930-4745-B075-4AF5691E38B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0" name="Freeform 13">
              <a:extLst>
                <a:ext uri="{FF2B5EF4-FFF2-40B4-BE49-F238E27FC236}">
                  <a16:creationId xmlns:a16="http://schemas.microsoft.com/office/drawing/2014/main" id="{8CD110D4-7970-4333-ACA2-F5A0DFCE94F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1" name="Freeform 14">
              <a:extLst>
                <a:ext uri="{FF2B5EF4-FFF2-40B4-BE49-F238E27FC236}">
                  <a16:creationId xmlns:a16="http://schemas.microsoft.com/office/drawing/2014/main" id="{94C2DE85-6DF9-48B6-AC63-963A5224218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2" name="Freeform 15">
              <a:extLst>
                <a:ext uri="{FF2B5EF4-FFF2-40B4-BE49-F238E27FC236}">
                  <a16:creationId xmlns:a16="http://schemas.microsoft.com/office/drawing/2014/main" id="{2B527314-243D-423D-9285-A30290D18F5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3" name="Freeform 16">
              <a:extLst>
                <a:ext uri="{FF2B5EF4-FFF2-40B4-BE49-F238E27FC236}">
                  <a16:creationId xmlns:a16="http://schemas.microsoft.com/office/drawing/2014/main" id="{857798C9-0A62-400E-B105-429ABFC4D7E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0" name="Freeform 17">
              <a:extLst>
                <a:ext uri="{FF2B5EF4-FFF2-40B4-BE49-F238E27FC236}">
                  <a16:creationId xmlns:a16="http://schemas.microsoft.com/office/drawing/2014/main" id="{40E214F1-D642-41FF-8FBB-F1484108E9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4" name="Freeform 18">
              <a:extLst>
                <a:ext uri="{FF2B5EF4-FFF2-40B4-BE49-F238E27FC236}">
                  <a16:creationId xmlns:a16="http://schemas.microsoft.com/office/drawing/2014/main" id="{24EBEFE9-8F4F-41C2-9022-FF9730C4E0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6" name="Freeform 19">
              <a:extLst>
                <a:ext uri="{FF2B5EF4-FFF2-40B4-BE49-F238E27FC236}">
                  <a16:creationId xmlns:a16="http://schemas.microsoft.com/office/drawing/2014/main" id="{389BEA2F-6457-431A-941E-840A670CA1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8" name="Freeform 20">
              <a:extLst>
                <a:ext uri="{FF2B5EF4-FFF2-40B4-BE49-F238E27FC236}">
                  <a16:creationId xmlns:a16="http://schemas.microsoft.com/office/drawing/2014/main" id="{D32D9258-EB54-414B-A2D5-4583395695F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8" name="Freeform 21">
              <a:extLst>
                <a:ext uri="{FF2B5EF4-FFF2-40B4-BE49-F238E27FC236}">
                  <a16:creationId xmlns:a16="http://schemas.microsoft.com/office/drawing/2014/main" id="{495967EF-C4BF-4A5F-90E5-A603A665429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9" name="Freeform 22">
              <a:extLst>
                <a:ext uri="{FF2B5EF4-FFF2-40B4-BE49-F238E27FC236}">
                  <a16:creationId xmlns:a16="http://schemas.microsoft.com/office/drawing/2014/main" id="{253675EB-03CE-4B59-BEBD-4D0D9871043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F9CAF6A1-77C7-4ABC-9E4A-E74A8DB16DC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02" name="Freeform 27">
              <a:extLst>
                <a:ext uri="{FF2B5EF4-FFF2-40B4-BE49-F238E27FC236}">
                  <a16:creationId xmlns:a16="http://schemas.microsoft.com/office/drawing/2014/main" id="{6B3F65AF-943F-4D0E-B890-AA058F48B3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3" name="Freeform 28">
              <a:extLst>
                <a:ext uri="{FF2B5EF4-FFF2-40B4-BE49-F238E27FC236}">
                  <a16:creationId xmlns:a16="http://schemas.microsoft.com/office/drawing/2014/main" id="{660B5807-5995-44AD-9E16-10337DC83A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4" name="Freeform 29">
              <a:extLst>
                <a:ext uri="{FF2B5EF4-FFF2-40B4-BE49-F238E27FC236}">
                  <a16:creationId xmlns:a16="http://schemas.microsoft.com/office/drawing/2014/main" id="{E80AC2A9-A86D-45A4-B218-B52F22B3E3F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5" name="Freeform 30">
              <a:extLst>
                <a:ext uri="{FF2B5EF4-FFF2-40B4-BE49-F238E27FC236}">
                  <a16:creationId xmlns:a16="http://schemas.microsoft.com/office/drawing/2014/main" id="{2DB7D344-D8A0-46BE-8BD4-70DEC451E5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6" name="Freeform 31">
              <a:extLst>
                <a:ext uri="{FF2B5EF4-FFF2-40B4-BE49-F238E27FC236}">
                  <a16:creationId xmlns:a16="http://schemas.microsoft.com/office/drawing/2014/main" id="{90B7E18B-6B64-4711-94DE-715DE0CB71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7" name="Freeform 32">
              <a:extLst>
                <a:ext uri="{FF2B5EF4-FFF2-40B4-BE49-F238E27FC236}">
                  <a16:creationId xmlns:a16="http://schemas.microsoft.com/office/drawing/2014/main" id="{7CCF1B9C-A47F-4AC1-8164-F13CD428876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8" name="Freeform 33">
              <a:extLst>
                <a:ext uri="{FF2B5EF4-FFF2-40B4-BE49-F238E27FC236}">
                  <a16:creationId xmlns:a16="http://schemas.microsoft.com/office/drawing/2014/main" id="{A7694E0F-733F-4E78-A250-B7840DA06E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9" name="Freeform 34">
              <a:extLst>
                <a:ext uri="{FF2B5EF4-FFF2-40B4-BE49-F238E27FC236}">
                  <a16:creationId xmlns:a16="http://schemas.microsoft.com/office/drawing/2014/main" id="{7DE4B38A-BCE4-48FC-9109-41F73413B11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0" name="Freeform 35">
              <a:extLst>
                <a:ext uri="{FF2B5EF4-FFF2-40B4-BE49-F238E27FC236}">
                  <a16:creationId xmlns:a16="http://schemas.microsoft.com/office/drawing/2014/main" id="{36605C57-20A9-46A2-A6DB-2EA83ADC94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1" name="Freeform 36">
              <a:extLst>
                <a:ext uri="{FF2B5EF4-FFF2-40B4-BE49-F238E27FC236}">
                  <a16:creationId xmlns:a16="http://schemas.microsoft.com/office/drawing/2014/main" id="{23EFA4B2-9313-4409-9BAE-FC04D2AF119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id="{C8A794CC-8846-4A65-8227-1001468DB8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3" name="Freeform 38">
              <a:extLst>
                <a:ext uri="{FF2B5EF4-FFF2-40B4-BE49-F238E27FC236}">
                  <a16:creationId xmlns:a16="http://schemas.microsoft.com/office/drawing/2014/main" id="{87046215-2C6C-4EFD-9689-6EBF98CA98F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C9387DA-2D8E-4E5D-BD65-274370B6596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7" name="Freeform 11">
            <a:extLst>
              <a:ext uri="{FF2B5EF4-FFF2-40B4-BE49-F238E27FC236}">
                <a16:creationId xmlns:a16="http://schemas.microsoft.com/office/drawing/2014/main" id="{18BFC65B-9706-4EE1-8B75-FEEC1C53055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graphicFrame>
        <p:nvGraphicFramePr>
          <p:cNvPr id="7" name="Text Placeholder 2">
            <a:extLst>
              <a:ext uri="{FF2B5EF4-FFF2-40B4-BE49-F238E27FC236}">
                <a16:creationId xmlns:a16="http://schemas.microsoft.com/office/drawing/2014/main" id="{9B6B8DA6-FF4D-4D8A-87AD-5A217AAC7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0869408"/>
              </p:ext>
            </p:extLst>
          </p:nvPr>
        </p:nvGraphicFramePr>
        <p:xfrm>
          <a:off x="2589212" y="2133600"/>
          <a:ext cx="8915400" cy="3777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26482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Neat empty education desk">
            <a:extLst>
              <a:ext uri="{FF2B5EF4-FFF2-40B4-BE49-F238E27FC236}">
                <a16:creationId xmlns:a16="http://schemas.microsoft.com/office/drawing/2014/main" id="{62045DCA-7E9F-4AB3-95B7-73F80F7201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E0DE70-93B4-3A4B-A9FD-D481DA8D7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2514600"/>
            <a:ext cx="8915399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Learning Assistance </a:t>
            </a:r>
            <a:br>
              <a:rPr lang="en-US" sz="5400" dirty="0"/>
            </a:br>
            <a:r>
              <a:rPr lang="en-US" sz="5400" dirty="0"/>
              <a:t>with Ms. Kristen Johnston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65753F1-EEE2-45ED-88A1-ECB4A495D0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43" name="Freeform 27">
              <a:extLst>
                <a:ext uri="{FF2B5EF4-FFF2-40B4-BE49-F238E27FC236}">
                  <a16:creationId xmlns:a16="http://schemas.microsoft.com/office/drawing/2014/main" id="{3E3E7343-7B0A-4265-B9DA-56CE355513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28">
              <a:extLst>
                <a:ext uri="{FF2B5EF4-FFF2-40B4-BE49-F238E27FC236}">
                  <a16:creationId xmlns:a16="http://schemas.microsoft.com/office/drawing/2014/main" id="{608D2FF5-E7CA-448D-8B61-42FAA7A0C85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29">
              <a:extLst>
                <a:ext uri="{FF2B5EF4-FFF2-40B4-BE49-F238E27FC236}">
                  <a16:creationId xmlns:a16="http://schemas.microsoft.com/office/drawing/2014/main" id="{DC186DC7-6F76-40B7-8268-20660160E6B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0">
              <a:extLst>
                <a:ext uri="{FF2B5EF4-FFF2-40B4-BE49-F238E27FC236}">
                  <a16:creationId xmlns:a16="http://schemas.microsoft.com/office/drawing/2014/main" id="{4C8DDEC4-2C9A-4271-BBB3-577233F2E1B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D8DB0C2B-A79C-421F-88AB-DC7B125279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B3BC96E3-7FEF-4BFD-8E2C-028CB37724A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E7ED35DB-BAAE-4771-A0A0-65647ACC58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4407B080-4ED5-43EB-8CCE-B43B336EF6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8C10C675-F599-45D3-8177-D7F7DEC16C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E2566A74-B9B1-469F-A373-3B3C60175C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D108E5CB-8D77-4568-B6FF-2C30321345E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7D8349D8-2AE2-4C78-84ED-22125F147B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8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58234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9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2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3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4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5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6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7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8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9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70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2" name="Rectangle 71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A94DED7-0A28-4AD9-8747-E941132250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6F175609-91A3-416E-BC3D-7548FDE029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A3B0D54-9DF0-4FF8-A0AA-B4234DF358E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BB27B8-16F7-8143-A2D2-BD636B5B0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1795849"/>
            <a:ext cx="3778870" cy="311481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rgbClr val="FEFFFF"/>
                </a:solidFill>
              </a:rPr>
              <a:t>What does a learning assistance teacher do? </a:t>
            </a:r>
          </a:p>
        </p:txBody>
      </p:sp>
      <p:pic>
        <p:nvPicPr>
          <p:cNvPr id="5" name="Picture 4" descr="Neat empty education desk">
            <a:extLst>
              <a:ext uri="{FF2B5EF4-FFF2-40B4-BE49-F238E27FC236}">
                <a16:creationId xmlns:a16="http://schemas.microsoft.com/office/drawing/2014/main" id="{163B19BF-4BCE-4216-8FE2-AAD6AC0B99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99" t="9091" r="12476"/>
          <a:stretch/>
        </p:blipFill>
        <p:spPr>
          <a:xfrm>
            <a:off x="4639732" y="10"/>
            <a:ext cx="7552267" cy="6857990"/>
          </a:xfrm>
          <a:prstGeom prst="rect">
            <a:avLst/>
          </a:prstGeom>
        </p:spPr>
      </p:pic>
      <p:sp>
        <p:nvSpPr>
          <p:cNvPr id="82" name="Freeform 5">
            <a:extLst>
              <a:ext uri="{FF2B5EF4-FFF2-40B4-BE49-F238E27FC236}">
                <a16:creationId xmlns:a16="http://schemas.microsoft.com/office/drawing/2014/main" id="{64D236DE-BD07-488F-B236-DDEEFFF720F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794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3273D-757B-C74A-94FD-4044BA0AE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435429"/>
            <a:ext cx="8915400" cy="6284685"/>
          </a:xfrm>
        </p:spPr>
        <p:txBody>
          <a:bodyPr>
            <a:noAutofit/>
          </a:bodyPr>
          <a:lstStyle/>
          <a:p>
            <a:r>
              <a:rPr lang="en-US" sz="2000" dirty="0"/>
              <a:t>Help students with Individual Education Plans</a:t>
            </a:r>
          </a:p>
          <a:p>
            <a:r>
              <a:rPr lang="en-US" sz="2000" dirty="0"/>
              <a:t>Help students with Student Support Plans</a:t>
            </a:r>
          </a:p>
          <a:p>
            <a:r>
              <a:rPr lang="en-US" sz="2000" dirty="0"/>
              <a:t>Organize the Tutoring program</a:t>
            </a:r>
          </a:p>
          <a:p>
            <a:r>
              <a:rPr lang="en-US" sz="2000" dirty="0"/>
              <a:t>Run the Skills room</a:t>
            </a:r>
          </a:p>
          <a:p>
            <a:r>
              <a:rPr lang="en-US" sz="2000" dirty="0"/>
              <a:t>Organize Educational Assistants in the school</a:t>
            </a:r>
          </a:p>
          <a:p>
            <a:r>
              <a:rPr lang="en-US" sz="2000" dirty="0"/>
              <a:t>Run lunch time study sessions in the skills room</a:t>
            </a:r>
          </a:p>
          <a:p>
            <a:r>
              <a:rPr lang="en-US" sz="2000" dirty="0"/>
              <a:t>Help students learn to take notes, create study sheets, and use study strategies</a:t>
            </a:r>
          </a:p>
          <a:p>
            <a:r>
              <a:rPr lang="en-US" sz="2000" dirty="0"/>
              <a:t>Administer level one assessments to determine skill levels in numeracy and language arts</a:t>
            </a:r>
          </a:p>
          <a:p>
            <a:r>
              <a:rPr lang="en-US" sz="2000" dirty="0"/>
              <a:t>Consult with parents, school psychologist, counsellors and administration to get the right supports for students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87613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56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8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795735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6F1E992-B14A-4FD5-8E41-E19C83492C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  <a:solidFill>
            <a:schemeClr val="bg2"/>
          </a:solidFill>
        </p:grpSpPr>
        <p:sp>
          <p:nvSpPr>
            <p:cNvPr id="60" name="Freeform 27">
              <a:extLst>
                <a:ext uri="{FF2B5EF4-FFF2-40B4-BE49-F238E27FC236}">
                  <a16:creationId xmlns:a16="http://schemas.microsoft.com/office/drawing/2014/main" id="{69C544B6-3EB8-40C0-BBA0-D6825A3399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28">
              <a:extLst>
                <a:ext uri="{FF2B5EF4-FFF2-40B4-BE49-F238E27FC236}">
                  <a16:creationId xmlns:a16="http://schemas.microsoft.com/office/drawing/2014/main" id="{008ED5F3-C2B0-4C4B-864A-381723C875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eform 29">
              <a:extLst>
                <a:ext uri="{FF2B5EF4-FFF2-40B4-BE49-F238E27FC236}">
                  <a16:creationId xmlns:a16="http://schemas.microsoft.com/office/drawing/2014/main" id="{23CC4B0B-BFBC-4B5D-87E1-9E6415263BB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30">
              <a:extLst>
                <a:ext uri="{FF2B5EF4-FFF2-40B4-BE49-F238E27FC236}">
                  <a16:creationId xmlns:a16="http://schemas.microsoft.com/office/drawing/2014/main" id="{C346C5BB-C560-432B-B712-CC4188B6BE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A5D527C1-B6DA-42CF-8499-7561AF3C1C7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9" name="Freeform 32">
              <a:extLst>
                <a:ext uri="{FF2B5EF4-FFF2-40B4-BE49-F238E27FC236}">
                  <a16:creationId xmlns:a16="http://schemas.microsoft.com/office/drawing/2014/main" id="{79811171-A408-48D1-B498-29EEB218D84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0" name="Freeform 33">
              <a:extLst>
                <a:ext uri="{FF2B5EF4-FFF2-40B4-BE49-F238E27FC236}">
                  <a16:creationId xmlns:a16="http://schemas.microsoft.com/office/drawing/2014/main" id="{CAB35AA3-C384-40C1-972D-E9CF2ECEB0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34">
              <a:extLst>
                <a:ext uri="{FF2B5EF4-FFF2-40B4-BE49-F238E27FC236}">
                  <a16:creationId xmlns:a16="http://schemas.microsoft.com/office/drawing/2014/main" id="{F1FB2FB4-BDB4-49C0-B229-C44C3A652AD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35">
              <a:extLst>
                <a:ext uri="{FF2B5EF4-FFF2-40B4-BE49-F238E27FC236}">
                  <a16:creationId xmlns:a16="http://schemas.microsoft.com/office/drawing/2014/main" id="{911B13BF-C299-4EDA-AC49-B43C6E01B0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36">
              <a:extLst>
                <a:ext uri="{FF2B5EF4-FFF2-40B4-BE49-F238E27FC236}">
                  <a16:creationId xmlns:a16="http://schemas.microsoft.com/office/drawing/2014/main" id="{46744126-7C1B-4B5B-BBB2-8F25CE55731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37">
              <a:extLst>
                <a:ext uri="{FF2B5EF4-FFF2-40B4-BE49-F238E27FC236}">
                  <a16:creationId xmlns:a16="http://schemas.microsoft.com/office/drawing/2014/main" id="{5DCDFB75-55EC-4221-A026-2DF2C8ACB4B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38">
              <a:extLst>
                <a:ext uri="{FF2B5EF4-FFF2-40B4-BE49-F238E27FC236}">
                  <a16:creationId xmlns:a16="http://schemas.microsoft.com/office/drawing/2014/main" id="{F9DB045F-5C45-45BF-AFCB-2EA8DE1445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57" name="Freeform 11">
            <a:extLst>
              <a:ext uri="{FF2B5EF4-FFF2-40B4-BE49-F238E27FC236}">
                <a16:creationId xmlns:a16="http://schemas.microsoft.com/office/drawing/2014/main" id="{1E86F813-D67B-409D-AA77-FA8878C28E4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F0BB6E0-44F4-4938-8070-5992040BD1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6CF3288-D3EF-3D49-912B-54ACD8E9D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969" y="804335"/>
            <a:ext cx="5768697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New opportunities for Grade 8 students	</a:t>
            </a:r>
          </a:p>
        </p:txBody>
      </p:sp>
    </p:spTree>
    <p:extLst>
      <p:ext uri="{BB962C8B-B14F-4D97-AF65-F5344CB8AC3E}">
        <p14:creationId xmlns:p14="http://schemas.microsoft.com/office/powerpoint/2010/main" val="1178204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FF29611-10B0-E040-BBC2-F1BBF7A3A756}"/>
              </a:ext>
            </a:extLst>
          </p:cNvPr>
          <p:cNvSpPr txBox="1"/>
          <p:nvPr/>
        </p:nvSpPr>
        <p:spPr>
          <a:xfrm>
            <a:off x="1799772" y="635726"/>
            <a:ext cx="893644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Clubs: meet at lunch</a:t>
            </a:r>
          </a:p>
          <a:p>
            <a:r>
              <a:rPr lang="en-US" sz="2000" dirty="0"/>
              <a:t>	Alpha</a:t>
            </a:r>
          </a:p>
          <a:p>
            <a:r>
              <a:rPr lang="en-US" sz="2000" dirty="0"/>
              <a:t>	Board Games</a:t>
            </a:r>
          </a:p>
          <a:p>
            <a:r>
              <a:rPr lang="en-US" sz="2000" dirty="0"/>
              <a:t>	Social Justice</a:t>
            </a:r>
          </a:p>
          <a:p>
            <a:r>
              <a:rPr lang="en-US" sz="2000" dirty="0"/>
              <a:t>	Art</a:t>
            </a:r>
          </a:p>
          <a:p>
            <a:r>
              <a:rPr lang="en-US" sz="2000" dirty="0"/>
              <a:t>	Beading and crafts</a:t>
            </a:r>
          </a:p>
          <a:p>
            <a:r>
              <a:rPr lang="en-US" sz="2000" dirty="0"/>
              <a:t>	Work-out club</a:t>
            </a:r>
          </a:p>
          <a:p>
            <a:r>
              <a:rPr lang="en-US" sz="2000" dirty="0"/>
              <a:t>	Students can request a club and we will start one!</a:t>
            </a:r>
          </a:p>
          <a:p>
            <a:endParaRPr lang="en-US" sz="2000" dirty="0"/>
          </a:p>
          <a:p>
            <a:r>
              <a:rPr lang="en-US" sz="2000" dirty="0"/>
              <a:t>Sports: after school – “no cut” policy for grade 8s</a:t>
            </a:r>
          </a:p>
          <a:p>
            <a:r>
              <a:rPr lang="en-US" sz="2000" dirty="0"/>
              <a:t>	Volleyball</a:t>
            </a:r>
          </a:p>
          <a:p>
            <a:r>
              <a:rPr lang="en-US" sz="2000" dirty="0"/>
              <a:t>	Basketball</a:t>
            </a:r>
          </a:p>
          <a:p>
            <a:r>
              <a:rPr lang="en-US" sz="2000" dirty="0"/>
              <a:t>	Badminton</a:t>
            </a:r>
          </a:p>
          <a:p>
            <a:r>
              <a:rPr lang="en-US" sz="2000" dirty="0"/>
              <a:t>	Track and Field</a:t>
            </a:r>
          </a:p>
          <a:p>
            <a:r>
              <a:rPr lang="en-US" sz="2000" dirty="0"/>
              <a:t>	Soccer </a:t>
            </a:r>
          </a:p>
          <a:p>
            <a:r>
              <a:rPr lang="en-US" sz="2000" dirty="0"/>
              <a:t>	Mountain Biking</a:t>
            </a:r>
          </a:p>
          <a:p>
            <a:r>
              <a:rPr lang="en-US" sz="2000" dirty="0"/>
              <a:t>	Long Boarding</a:t>
            </a:r>
          </a:p>
          <a:p>
            <a:r>
              <a:rPr lang="en-US" sz="2000" dirty="0"/>
              <a:t>	Running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531742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uzzle">
            <a:extLst>
              <a:ext uri="{FF2B5EF4-FFF2-40B4-BE49-F238E27FC236}">
                <a16:creationId xmlns:a16="http://schemas.microsoft.com/office/drawing/2014/main" id="{C211AFD3-1D0C-4059-8726-B1A8F3C436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4906" b="1082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A2EED1-3F94-9D40-842B-4F6B28BB7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2514600"/>
            <a:ext cx="8915399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>
                <a:solidFill>
                  <a:schemeClr val="tx1"/>
                </a:solidFill>
              </a:rPr>
              <a:t>And Finally….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4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825393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F9850-691C-6A46-9F46-EE7BD008E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82177"/>
          </a:xfrm>
        </p:spPr>
        <p:txBody>
          <a:bodyPr/>
          <a:lstStyle/>
          <a:p>
            <a:pPr algn="ctr"/>
            <a:r>
              <a:rPr lang="en-US" dirty="0"/>
              <a:t>How Can Parents Help?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971B7C07-B106-42EF-8D17-FD387136E27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589212" y="1306287"/>
          <a:ext cx="8915400" cy="528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529977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58115B3793464493BE1530992E65EA" ma:contentTypeVersion="10" ma:contentTypeDescription="Create a new document." ma:contentTypeScope="" ma:versionID="4537e98b4d4131087e87d6925ebd975f">
  <xsd:schema xmlns:xsd="http://www.w3.org/2001/XMLSchema" xmlns:xs="http://www.w3.org/2001/XMLSchema" xmlns:p="http://schemas.microsoft.com/office/2006/metadata/properties" xmlns:ns2="926d184d-3ed1-4000-9119-45985786ec60" targetNamespace="http://schemas.microsoft.com/office/2006/metadata/properties" ma:root="true" ma:fieldsID="38ac6c21db3b88422ec617827c7feb6a" ns2:_="">
    <xsd:import namespace="926d184d-3ed1-4000-9119-45985786ec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6d184d-3ed1-4000-9119-45985786ec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EF28631-F39F-4CD6-B396-06CC47DBC1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736C90-B208-4F1D-A0E3-FA80A6E634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6d184d-3ed1-4000-9119-45985786ec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15C5339-0B3F-4FAC-96BC-A21031ED2AB0}">
  <ds:schemaRefs>
    <ds:schemaRef ds:uri="http://schemas.microsoft.com/office/2006/documentManagement/types"/>
    <ds:schemaRef ds:uri="926d184d-3ed1-4000-9119-45985786ec60"/>
    <ds:schemaRef ds:uri="http://www.w3.org/XML/1998/namespace"/>
    <ds:schemaRef ds:uri="http://purl.org/dc/dcmitype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1390</Words>
  <Application>Microsoft Office PowerPoint</Application>
  <PresentationFormat>Widescreen</PresentationFormat>
  <Paragraphs>192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Cambria</vt:lpstr>
      <vt:lpstr>Century Gothic</vt:lpstr>
      <vt:lpstr>MS Mincho</vt:lpstr>
      <vt:lpstr>Times New Roman</vt:lpstr>
      <vt:lpstr>Wingdings</vt:lpstr>
      <vt:lpstr>Wingdings 3</vt:lpstr>
      <vt:lpstr>Wisp</vt:lpstr>
      <vt:lpstr>Welcome to Vanier </vt:lpstr>
      <vt:lpstr> To educate children in a Catholic learning environment. Through the sharing of knowledge and Christian values and by celebrating our Catholic faith, students are assisted in developing a personal faith and an understanding and appreciation of self and others. Each child has the opportunity to strive for academic excellence and to reach his or her potential as a life-long learner.   The uniqueness of each child is celebrated.</vt:lpstr>
      <vt:lpstr>Vanier Offers Students</vt:lpstr>
      <vt:lpstr>Transition to Grade 8 is a Big Deal</vt:lpstr>
      <vt:lpstr>Expectations of Grade 8s</vt:lpstr>
      <vt:lpstr>What does Grade 8 Look Like?  </vt:lpstr>
      <vt:lpstr>What Courses do Grade 8’s Take?</vt:lpstr>
      <vt:lpstr>  Religious Education with Ms. Monica Best </vt:lpstr>
      <vt:lpstr>Daily Prayer</vt:lpstr>
      <vt:lpstr>Religion Courses</vt:lpstr>
      <vt:lpstr>Service Learning</vt:lpstr>
      <vt:lpstr>PowerPoint Presentation</vt:lpstr>
      <vt:lpstr>Monthly liturgies </vt:lpstr>
      <vt:lpstr>Grade-level retreats: “Class of 2026!”  </vt:lpstr>
      <vt:lpstr>ALPHA- lunchtime youth group</vt:lpstr>
      <vt:lpstr>PowerPoint Presentation</vt:lpstr>
      <vt:lpstr>PowerPoint Presentation</vt:lpstr>
      <vt:lpstr>Supports for Grade 8 Students</vt:lpstr>
      <vt:lpstr>Counsellors  with Ms. Mia Ouellette</vt:lpstr>
      <vt:lpstr>PowerPoint Presentation</vt:lpstr>
      <vt:lpstr>Learning Assistance  with Ms. Kristen Johnston</vt:lpstr>
      <vt:lpstr>What does a learning assistance teacher do? </vt:lpstr>
      <vt:lpstr>PowerPoint Presentation</vt:lpstr>
      <vt:lpstr>New opportunities for Grade 8 students </vt:lpstr>
      <vt:lpstr>PowerPoint Presentation</vt:lpstr>
      <vt:lpstr>And Finally….</vt:lpstr>
      <vt:lpstr>How Can Parents Help?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Vanier</dc:title>
  <dc:creator>Katrina Brogdon</dc:creator>
  <cp:lastModifiedBy>Alethea.Wallace</cp:lastModifiedBy>
  <cp:revision>11</cp:revision>
  <dcterms:created xsi:type="dcterms:W3CDTF">2021-03-02T01:38:32Z</dcterms:created>
  <dcterms:modified xsi:type="dcterms:W3CDTF">2022-02-28T16:11:05Z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0x010100C758115B3793464493BE1530992E65EA</vt:lpwstr>
  </property>
</Properties>
</file>